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70" r:id="rId2"/>
    <p:sldId id="272" r:id="rId3"/>
    <p:sldId id="275" r:id="rId4"/>
    <p:sldId id="277" r:id="rId5"/>
    <p:sldId id="279" r:id="rId6"/>
    <p:sldId id="278" r:id="rId7"/>
    <p:sldId id="276" r:id="rId8"/>
    <p:sldId id="280" r:id="rId9"/>
    <p:sldId id="281" r:id="rId10"/>
    <p:sldId id="283" r:id="rId11"/>
    <p:sldId id="284" r:id="rId12"/>
    <p:sldId id="286" r:id="rId13"/>
    <p:sldId id="268" r:id="rId14"/>
    <p:sldId id="287" r:id="rId15"/>
    <p:sldId id="291" r:id="rId16"/>
    <p:sldId id="292" r:id="rId17"/>
    <p:sldId id="293" r:id="rId18"/>
    <p:sldId id="267" r:id="rId19"/>
    <p:sldId id="299" r:id="rId20"/>
    <p:sldId id="274" r:id="rId21"/>
    <p:sldId id="290" r:id="rId22"/>
    <p:sldId id="300" r:id="rId23"/>
    <p:sldId id="294" r:id="rId24"/>
    <p:sldId id="298" r:id="rId25"/>
    <p:sldId id="301" r:id="rId26"/>
    <p:sldId id="288" r:id="rId27"/>
    <p:sldId id="285" r:id="rId28"/>
    <p:sldId id="265" r:id="rId29"/>
    <p:sldId id="295" r:id="rId30"/>
    <p:sldId id="282" r:id="rId31"/>
    <p:sldId id="302" r:id="rId32"/>
    <p:sldId id="303" r:id="rId33"/>
    <p:sldId id="263" r:id="rId34"/>
    <p:sldId id="304" r:id="rId35"/>
    <p:sldId id="296" r:id="rId36"/>
    <p:sldId id="297" r:id="rId37"/>
    <p:sldId id="266" r:id="rId38"/>
    <p:sldId id="264" r:id="rId39"/>
    <p:sldId id="271" r:id="rId40"/>
    <p:sldId id="269" r:id="rId41"/>
    <p:sldId id="289" r:id="rId42"/>
    <p:sldId id="259" r:id="rId43"/>
    <p:sldId id="273" r:id="rId44"/>
    <p:sldId id="256" r:id="rId45"/>
    <p:sldId id="305" r:id="rId46"/>
    <p:sldId id="261" r:id="rId47"/>
    <p:sldId id="257" r:id="rId48"/>
    <p:sldId id="260" r:id="rId49"/>
    <p:sldId id="258" r:id="rId50"/>
    <p:sldId id="262" r:id="rId5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4464B2-CEF4-4558-AB93-439C5B03E978}" v="6" dt="2025-11-18T09:40:33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594" y="31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sus Angel Señoran Lopez" userId="54a18bc9-2d12-46b5-8113-08fcf722fdf9" providerId="ADAL" clId="{14B3B271-E5C7-4AB5-8248-4E76F8725B78}"/>
    <pc:docChg chg="addSld delSld modSld sldOrd">
      <pc:chgData name="Jesus Angel Señoran Lopez" userId="54a18bc9-2d12-46b5-8113-08fcf722fdf9" providerId="ADAL" clId="{14B3B271-E5C7-4AB5-8248-4E76F8725B78}" dt="2025-11-18T09:40:33.081" v="69"/>
      <pc:docMkLst>
        <pc:docMk/>
      </pc:docMkLst>
      <pc:sldChg chg="modSp or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56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56"/>
            <ac:spMk id="2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56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56"/>
            <ac:spMk id="4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6"/>
            <ac:spMk id="4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6"/>
            <ac:spMk id="44" creationId="{00000000-0000-0000-0000-000000000000}"/>
          </ac:spMkLst>
        </pc:spChg>
      </pc:sldChg>
      <pc:sldChg chg="modSp or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57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7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57"/>
            <ac:spMk id="2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57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57"/>
            <ac:spMk id="38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7"/>
            <ac:spMk id="4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1:20.215" v="55"/>
          <ac:spMkLst>
            <pc:docMk/>
            <pc:sldMk cId="0" sldId="257"/>
            <ac:spMk id="45" creationId="{00000000-0000-0000-0000-000000000000}"/>
          </ac:spMkLst>
        </pc:spChg>
      </pc:sldChg>
      <pc:sldChg chg="modSp ord">
        <pc:chgData name="Jesus Angel Señoran Lopez" userId="54a18bc9-2d12-46b5-8113-08fcf722fdf9" providerId="ADAL" clId="{14B3B271-E5C7-4AB5-8248-4E76F8725B78}" dt="2025-11-18T08:41:20.215" v="55"/>
        <pc:sldMkLst>
          <pc:docMk/>
          <pc:sldMk cId="0" sldId="258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58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8"/>
            <ac:spMk id="3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1:20.215" v="55"/>
          <ac:spMkLst>
            <pc:docMk/>
            <pc:sldMk cId="0" sldId="258"/>
            <ac:spMk id="38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1:20.215" v="55"/>
          <ac:spMkLst>
            <pc:docMk/>
            <pc:sldMk cId="0" sldId="258"/>
            <ac:spMk id="4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1:20.215" v="55"/>
          <ac:spMkLst>
            <pc:docMk/>
            <pc:sldMk cId="0" sldId="258"/>
            <ac:spMk id="42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59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9"/>
            <ac:spMk id="19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59"/>
            <ac:spMk id="37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59"/>
            <ac:spMk id="42" creationId="{00000000-0000-0000-0000-000000000000}"/>
          </ac:spMkLst>
        </pc:spChg>
      </pc:sldChg>
      <pc:sldChg chg="modSp ord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0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0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0"/>
            <ac:spMk id="20" creationId="{00000000-0000-0000-0000-000000000000}"/>
          </ac:spMkLst>
        </pc:spChg>
      </pc:sldChg>
      <pc:sldChg chg="modSp ord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1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1"/>
            <ac:spMk id="1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61"/>
            <ac:spMk id="35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62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2"/>
            <ac:spMk id="2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2"/>
            <ac:spMk id="2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5:59.474" v="57" actId="13926"/>
          <ac:spMkLst>
            <pc:docMk/>
            <pc:sldMk cId="0" sldId="262"/>
            <ac:spMk id="3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62"/>
            <ac:spMk id="42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3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3"/>
            <ac:spMk id="2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3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3"/>
            <ac:spMk id="23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8:49:41.463" v="68"/>
        <pc:sldMkLst>
          <pc:docMk/>
          <pc:sldMk cId="0" sldId="264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4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9:41.463" v="68"/>
          <ac:spMkLst>
            <pc:docMk/>
            <pc:sldMk cId="0" sldId="264"/>
            <ac:spMk id="4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4"/>
            <ac:spMk id="4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5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5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5"/>
            <ac:spMk id="2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5"/>
            <ac:spMk id="2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65"/>
            <ac:spMk id="34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66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66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9:06.817" v="66" actId="13926"/>
          <ac:spMkLst>
            <pc:docMk/>
            <pc:sldMk cId="0" sldId="266"/>
            <ac:spMk id="30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66"/>
            <ac:spMk id="3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66"/>
            <ac:spMk id="39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7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7"/>
            <ac:spMk id="20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7"/>
            <ac:spMk id="2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7"/>
            <ac:spMk id="2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14:53.531" v="44" actId="108"/>
          <ac:spMkLst>
            <pc:docMk/>
            <pc:sldMk cId="0" sldId="267"/>
            <ac:spMk id="2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3:52.680" v="52" actId="20577"/>
          <ac:spMkLst>
            <pc:docMk/>
            <pc:sldMk cId="0" sldId="267"/>
            <ac:spMk id="24" creationId="{00000000-0000-0000-0000-000000000000}"/>
          </ac:spMkLst>
        </pc:spChg>
        <pc:picChg chg="mod">
          <ac:chgData name="Jesus Angel Señoran Lopez" userId="54a18bc9-2d12-46b5-8113-08fcf722fdf9" providerId="ADAL" clId="{14B3B271-E5C7-4AB5-8248-4E76F8725B78}" dt="2025-11-18T08:15:01.690" v="45" actId="1036"/>
          <ac:picMkLst>
            <pc:docMk/>
            <pc:sldMk cId="0" sldId="267"/>
            <ac:picMk id="4" creationId="{00000000-0000-0000-0000-000000000000}"/>
          </ac:picMkLst>
        </pc:picChg>
      </pc:sldChg>
      <pc:sldChg chg="modSp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68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8"/>
            <ac:spMk id="2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68"/>
            <ac:spMk id="2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68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69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69"/>
            <ac:spMk id="38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70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0"/>
            <ac:spMk id="2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0"/>
            <ac:spMk id="25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1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1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1"/>
            <ac:spMk id="20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1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2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2"/>
            <ac:spMk id="2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2"/>
            <ac:spMk id="33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3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3"/>
            <ac:spMk id="2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3"/>
            <ac:spMk id="2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3"/>
            <ac:spMk id="3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7T23:33:34.564" v="22" actId="13926"/>
          <ac:spMkLst>
            <pc:docMk/>
            <pc:sldMk cId="0" sldId="273"/>
            <ac:spMk id="3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7T23:33:32.301" v="21" actId="13926"/>
          <ac:spMkLst>
            <pc:docMk/>
            <pc:sldMk cId="0" sldId="273"/>
            <ac:spMk id="38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4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4"/>
            <ac:spMk id="20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4"/>
            <ac:spMk id="32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8:28:19.019" v="54"/>
        <pc:sldMkLst>
          <pc:docMk/>
          <pc:sldMk cId="0" sldId="275"/>
        </pc:sldMkLst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5"/>
            <ac:spMk id="42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6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6"/>
            <ac:spMk id="35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7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7"/>
            <ac:spMk id="3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77"/>
            <ac:spMk id="4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8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8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79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79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0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0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1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1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2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2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3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3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4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4"/>
            <ac:spMk id="35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5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5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6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6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7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7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7"/>
            <ac:spMk id="18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7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8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8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8"/>
            <ac:spMk id="18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8"/>
            <ac:spMk id="3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8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89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9"/>
            <ac:spMk id="1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89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9"/>
            <ac:spMk id="3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89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0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0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0"/>
            <ac:spMk id="37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1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1"/>
            <ac:spMk id="1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1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2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2"/>
            <ac:spMk id="1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2"/>
            <ac:spMk id="1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2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3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3"/>
            <ac:spMk id="3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93"/>
            <ac:spMk id="4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4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4"/>
            <ac:spMk id="1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4"/>
            <ac:spMk id="3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94"/>
            <ac:spMk id="42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5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5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5"/>
            <ac:spMk id="37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6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6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6"/>
            <ac:spMk id="37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7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7"/>
            <ac:spMk id="15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7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7"/>
            <ac:spMk id="17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7"/>
            <ac:spMk id="33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8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8"/>
            <ac:spMk id="13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298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8"/>
            <ac:spMk id="42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298"/>
            <ac:spMk id="45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299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299"/>
            <ac:spMk id="34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0"/>
        </pc:sldMkLst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0"/>
            <ac:spMk id="37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300"/>
            <ac:spMk id="45" creationId="{00000000-0000-0000-0000-000000000000}"/>
          </ac:spMkLst>
        </pc:spChg>
      </pc:sldChg>
      <pc:sldChg chg="modSp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1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301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1"/>
            <ac:spMk id="3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301"/>
            <ac:spMk id="4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301"/>
            <ac:spMk id="47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8:19.019" v="54"/>
          <ac:spMkLst>
            <pc:docMk/>
            <pc:sldMk cId="0" sldId="301"/>
            <ac:spMk id="48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2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302"/>
            <ac:spMk id="1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0:50.080" v="48" actId="20577"/>
          <ac:spMkLst>
            <pc:docMk/>
            <pc:sldMk cId="0" sldId="302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2"/>
            <ac:spMk id="34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1:46.923" v="50" actId="20577"/>
          <ac:spMkLst>
            <pc:docMk/>
            <pc:sldMk cId="0" sldId="302"/>
            <ac:spMk id="47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3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303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3"/>
            <ac:spMk id="3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6:46.228" v="59" actId="13926"/>
          <ac:spMkLst>
            <pc:docMk/>
            <pc:sldMk cId="0" sldId="303"/>
            <ac:spMk id="41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47:25.711" v="62" actId="13926"/>
          <ac:spMkLst>
            <pc:docMk/>
            <pc:sldMk cId="0" sldId="303"/>
            <ac:spMk id="45" creationId="{00000000-0000-0000-0000-000000000000}"/>
          </ac:spMkLst>
        </pc:spChg>
      </pc:sldChg>
      <pc:sldChg chg="modSp mo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4"/>
        </pc:sldMkLst>
        <pc:spChg chg="mod">
          <ac:chgData name="Jesus Angel Señoran Lopez" userId="54a18bc9-2d12-46b5-8113-08fcf722fdf9" providerId="ADAL" clId="{14B3B271-E5C7-4AB5-8248-4E76F8725B78}" dt="2025-11-18T08:48:25.367" v="64" actId="13926"/>
          <ac:spMkLst>
            <pc:docMk/>
            <pc:sldMk cId="0" sldId="304"/>
            <ac:spMk id="16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4"/>
            <ac:spMk id="36" creationId="{00000000-0000-0000-0000-000000000000}"/>
          </ac:spMkLst>
        </pc:spChg>
      </pc:sldChg>
      <pc:sldChg chg="modSp ord">
        <pc:chgData name="Jesus Angel Señoran Lopez" userId="54a18bc9-2d12-46b5-8113-08fcf722fdf9" providerId="ADAL" clId="{14B3B271-E5C7-4AB5-8248-4E76F8725B78}" dt="2025-11-18T09:40:33.081" v="69"/>
        <pc:sldMkLst>
          <pc:docMk/>
          <pc:sldMk cId="0" sldId="305"/>
        </pc:sldMkLst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305"/>
            <ac:spMk id="19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8:27:28.869" v="53"/>
          <ac:spMkLst>
            <pc:docMk/>
            <pc:sldMk cId="0" sldId="305"/>
            <ac:spMk id="20" creationId="{00000000-0000-0000-0000-000000000000}"/>
          </ac:spMkLst>
        </pc:spChg>
        <pc:spChg chg="mod">
          <ac:chgData name="Jesus Angel Señoran Lopez" userId="54a18bc9-2d12-46b5-8113-08fcf722fdf9" providerId="ADAL" clId="{14B3B271-E5C7-4AB5-8248-4E76F8725B78}" dt="2025-11-18T09:40:33.081" v="69"/>
          <ac:spMkLst>
            <pc:docMk/>
            <pc:sldMk cId="0" sldId="305"/>
            <ac:spMk id="40" creationId="{00000000-0000-0000-0000-000000000000}"/>
          </ac:spMkLst>
        </pc:spChg>
      </pc:sldChg>
      <pc:sldChg chg="new del">
        <pc:chgData name="Jesus Angel Señoran Lopez" userId="54a18bc9-2d12-46b5-8113-08fcf722fdf9" providerId="ADAL" clId="{14B3B271-E5C7-4AB5-8248-4E76F8725B78}" dt="2025-11-17T23:37:47.244" v="28" actId="47"/>
        <pc:sldMkLst>
          <pc:docMk/>
          <pc:sldMk cId="1563136731" sldId="30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 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  <a:t>12/14/2025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12/14/2025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  <a:t>12/14/2025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.png"/><Relationship Id="rId2" Type="http://schemas.openxmlformats.org/officeDocument/2006/relationships/tags" Target="../tags/tag2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5"/>
          <p:cNvSpPr/>
          <p:nvPr/>
        </p:nvSpPr>
        <p:spPr>
          <a:xfrm>
            <a:off x="891566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14788" y="329964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6"/>
          <p:cNvSpPr/>
          <p:nvPr/>
        </p:nvSpPr>
        <p:spPr>
          <a:xfrm>
            <a:off x="1715665" y="483181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5927620" y="335988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174469" y="404500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1750469" y="423243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9675269" y="423243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716059" y="259365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01489" y="259365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2455027" y="335995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3186500" y="483175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4414590" y="479429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14"/>
          <p:cNvSpPr/>
          <p:nvPr/>
        </p:nvSpPr>
        <p:spPr>
          <a:xfrm>
            <a:off x="2457670" y="407977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8113615" y="329936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4"/>
          <p:cNvSpPr/>
          <p:nvPr/>
        </p:nvSpPr>
        <p:spPr>
          <a:xfrm>
            <a:off x="5869940" y="409253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4"/>
          <p:cNvSpPr/>
          <p:nvPr/>
        </p:nvSpPr>
        <p:spPr>
          <a:xfrm>
            <a:off x="8130540" y="481516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28"/>
          <p:cNvSpPr/>
          <p:nvPr/>
        </p:nvSpPr>
        <p:spPr>
          <a:xfrm>
            <a:off x="4473810" y="2521832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8"/>
          <p:cNvSpPr/>
          <p:nvPr/>
        </p:nvSpPr>
        <p:spPr>
          <a:xfrm>
            <a:off x="10364144" y="4774152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10382173" y="4092620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6654300" y="410709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9718666" y="3366568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3"/>
          <p:cNvSpPr/>
          <p:nvPr/>
        </p:nvSpPr>
        <p:spPr>
          <a:xfrm>
            <a:off x="971071" y="480283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3"/>
          <p:cNvSpPr/>
          <p:nvPr/>
        </p:nvSpPr>
        <p:spPr>
          <a:xfrm>
            <a:off x="8909956" y="252439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4"/>
          <p:cNvSpPr/>
          <p:nvPr/>
        </p:nvSpPr>
        <p:spPr>
          <a:xfrm>
            <a:off x="6577533" y="3351480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3"/>
          <p:cNvSpPr/>
          <p:nvPr/>
        </p:nvSpPr>
        <p:spPr>
          <a:xfrm>
            <a:off x="1010812" y="3321523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5199672" y="258488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8242822" y="2513768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1034545" y="255378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5"/>
          <p:cNvSpPr/>
          <p:nvPr/>
        </p:nvSpPr>
        <p:spPr>
          <a:xfrm>
            <a:off x="5938240" y="2569145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27"/>
          <p:cNvSpPr/>
          <p:nvPr/>
        </p:nvSpPr>
        <p:spPr>
          <a:xfrm>
            <a:off x="2441377" y="33008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2445321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4394405" y="330069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953016" y="477984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8928485" y="407548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183994" y="407548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3"/>
          <p:cNvSpPr/>
          <p:nvPr/>
        </p:nvSpPr>
        <p:spPr>
          <a:xfrm>
            <a:off x="986453" y="330077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8928466" y="254455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3174019" y="484282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51671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4439505" y="477954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6"/>
          <p:cNvSpPr/>
          <p:nvPr/>
        </p:nvSpPr>
        <p:spPr>
          <a:xfrm>
            <a:off x="1667533" y="408460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6"/>
          <p:cNvSpPr/>
          <p:nvPr/>
        </p:nvSpPr>
        <p:spPr>
          <a:xfrm>
            <a:off x="8136278" y="263299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3"/>
          <p:cNvSpPr/>
          <p:nvPr/>
        </p:nvSpPr>
        <p:spPr>
          <a:xfrm>
            <a:off x="2441377" y="4020149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5929210" y="4042367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8229149" y="4787599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8136278" y="3379435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10403363" y="4811455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6631366" y="4826735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187500" y="4037478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6649516" y="4037478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9657889" y="2542504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7"/>
          <p:cNvSpPr/>
          <p:nvPr/>
        </p:nvSpPr>
        <p:spPr>
          <a:xfrm>
            <a:off x="966399" y="2598708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5845931" y="2578839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9657889" y="3271167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3161235" y="329075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37724" y="330055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8"/>
          <p:cNvSpPr/>
          <p:nvPr/>
        </p:nvSpPr>
        <p:spPr>
          <a:xfrm>
            <a:off x="4393956" y="487432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2445321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7"/>
          <p:cNvSpPr/>
          <p:nvPr/>
        </p:nvSpPr>
        <p:spPr>
          <a:xfrm>
            <a:off x="4410915" y="326640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16680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0"/>
          <p:cNvSpPr/>
          <p:nvPr/>
        </p:nvSpPr>
        <p:spPr>
          <a:xfrm>
            <a:off x="9635196" y="326602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3174019" y="482504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6"/>
          <p:cNvSpPr/>
          <p:nvPr/>
        </p:nvSpPr>
        <p:spPr>
          <a:xfrm>
            <a:off x="8862984" y="259365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10"/>
          <p:cNvSpPr/>
          <p:nvPr/>
        </p:nvSpPr>
        <p:spPr>
          <a:xfrm>
            <a:off x="5923915" y="254444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10"/>
          <p:cNvSpPr/>
          <p:nvPr/>
        </p:nvSpPr>
        <p:spPr>
          <a:xfrm>
            <a:off x="3173730" y="402018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8195380" y="480953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6"/>
          <p:cNvSpPr/>
          <p:nvPr/>
        </p:nvSpPr>
        <p:spPr>
          <a:xfrm>
            <a:off x="8136278" y="263299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6"/>
          <p:cNvSpPr/>
          <p:nvPr/>
        </p:nvSpPr>
        <p:spPr>
          <a:xfrm>
            <a:off x="989353" y="256885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7"/>
          <p:cNvSpPr/>
          <p:nvPr/>
        </p:nvSpPr>
        <p:spPr>
          <a:xfrm>
            <a:off x="6639499" y="4906073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10344573" y="490593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6"/>
          <p:cNvSpPr/>
          <p:nvPr/>
        </p:nvSpPr>
        <p:spPr>
          <a:xfrm>
            <a:off x="8245040" y="3300227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5905945" y="4088477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9634010" y="2578060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7"/>
          <p:cNvSpPr/>
          <p:nvPr/>
        </p:nvSpPr>
        <p:spPr>
          <a:xfrm>
            <a:off x="3159242" y="3337602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5159294" y="261023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1640748" y="4062980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775075" y="481299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6722975" y="335952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6600363" y="4072695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10344573" y="331700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5911652" y="404762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2445321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629198" y="3304967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0"/>
          <p:cNvSpPr/>
          <p:nvPr/>
        </p:nvSpPr>
        <p:spPr>
          <a:xfrm>
            <a:off x="954111" y="256879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4468880" y="332745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159524" y="345837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3269981" y="479435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0362219" y="4080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1"/>
          <p:cNvSpPr/>
          <p:nvPr/>
        </p:nvSpPr>
        <p:spPr>
          <a:xfrm>
            <a:off x="5885297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1"/>
          <p:cNvSpPr/>
          <p:nvPr/>
        </p:nvSpPr>
        <p:spPr>
          <a:xfrm>
            <a:off x="2445502" y="335487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6704119" y="484193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954625" y="484177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4"/>
          <p:cNvSpPr/>
          <p:nvPr/>
        </p:nvSpPr>
        <p:spPr>
          <a:xfrm>
            <a:off x="8866725" y="47941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362154" y="484197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6"/>
          <p:cNvSpPr/>
          <p:nvPr/>
        </p:nvSpPr>
        <p:spPr>
          <a:xfrm>
            <a:off x="1696108" y="256885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4408974" y="2702006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1655431" y="4939327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50378" y="4786868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722654" y="408188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7"/>
          <p:cNvSpPr/>
          <p:nvPr/>
        </p:nvSpPr>
        <p:spPr>
          <a:xfrm>
            <a:off x="2435382" y="4031356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7"/>
          <p:cNvSpPr/>
          <p:nvPr/>
        </p:nvSpPr>
        <p:spPr>
          <a:xfrm>
            <a:off x="5183917" y="254446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7"/>
          <p:cNvSpPr/>
          <p:nvPr/>
        </p:nvSpPr>
        <p:spPr>
          <a:xfrm>
            <a:off x="8908444" y="2534306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7"/>
          <p:cNvSpPr/>
          <p:nvPr/>
        </p:nvSpPr>
        <p:spPr>
          <a:xfrm>
            <a:off x="3231476" y="3271492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9670593" y="2559520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6707119" y="336470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3115539" y="4059613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6609449" y="4031356"/>
            <a:ext cx="918466" cy="7072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10362154" y="328285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8183001" y="2614355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3"/>
          <p:cNvSpPr/>
          <p:nvPr/>
        </p:nvSpPr>
        <p:spPr>
          <a:xfrm>
            <a:off x="44620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4439139" y="336428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968152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3219326" y="484129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6643659" y="410622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1715252" y="266399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8183315" y="480254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5184360" y="425313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14"/>
          <p:cNvSpPr/>
          <p:nvPr/>
        </p:nvSpPr>
        <p:spPr>
          <a:xfrm>
            <a:off x="1715355" y="405818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406604" y="480260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4"/>
          <p:cNvSpPr/>
          <p:nvPr/>
        </p:nvSpPr>
        <p:spPr>
          <a:xfrm>
            <a:off x="3230245" y="410586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5934075" y="411348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8"/>
          <p:cNvSpPr/>
          <p:nvPr/>
        </p:nvSpPr>
        <p:spPr>
          <a:xfrm>
            <a:off x="8183335" y="3306428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8879355" y="255670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7"/>
          <p:cNvSpPr/>
          <p:nvPr/>
        </p:nvSpPr>
        <p:spPr>
          <a:xfrm>
            <a:off x="915398" y="3336013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5970539" y="263323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9681024" y="2629223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3"/>
          <p:cNvSpPr/>
          <p:nvPr/>
        </p:nvSpPr>
        <p:spPr>
          <a:xfrm>
            <a:off x="10355357" y="4079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3"/>
          <p:cNvSpPr/>
          <p:nvPr/>
        </p:nvSpPr>
        <p:spPr>
          <a:xfrm>
            <a:off x="2489468" y="338547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5950690" y="3358278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903685" y="2568773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6631890" y="330642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9655877" y="331757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8"/>
          <p:cNvSpPr/>
          <p:nvPr/>
        </p:nvSpPr>
        <p:spPr>
          <a:xfrm>
            <a:off x="4393956" y="487432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951331" y="4794195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8910705" y="409009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4493645" y="253751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10380786" y="4840675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1698356" y="403807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1"/>
          <p:cNvSpPr/>
          <p:nvPr/>
        </p:nvSpPr>
        <p:spPr>
          <a:xfrm>
            <a:off x="5934192" y="338154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7"/>
          <p:cNvSpPr/>
          <p:nvPr/>
        </p:nvSpPr>
        <p:spPr>
          <a:xfrm>
            <a:off x="973103" y="258137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6674274" y="480955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5184360" y="425313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1712180" y="487416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7"/>
          <p:cNvSpPr/>
          <p:nvPr/>
        </p:nvSpPr>
        <p:spPr>
          <a:xfrm>
            <a:off x="8902885" y="488522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6"/>
          <p:cNvSpPr/>
          <p:nvPr/>
        </p:nvSpPr>
        <p:spPr>
          <a:xfrm>
            <a:off x="4394223" y="334101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5868621" y="4184399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1"/>
          <p:cNvSpPr/>
          <p:nvPr/>
        </p:nvSpPr>
        <p:spPr>
          <a:xfrm>
            <a:off x="2425922" y="4203452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6648653" y="4063870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7"/>
          <p:cNvSpPr/>
          <p:nvPr/>
        </p:nvSpPr>
        <p:spPr>
          <a:xfrm>
            <a:off x="1722405" y="26536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7"/>
          <p:cNvSpPr/>
          <p:nvPr/>
        </p:nvSpPr>
        <p:spPr>
          <a:xfrm>
            <a:off x="9640140" y="3291553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8832314" y="2603996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2373332" y="336933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0"/>
          <p:cNvSpPr/>
          <p:nvPr/>
        </p:nvSpPr>
        <p:spPr>
          <a:xfrm>
            <a:off x="5949763" y="2544708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3229151" y="3296932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9704689" y="255729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08728" y="3315056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4393956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13"/>
          <p:cNvSpPr/>
          <p:nvPr/>
        </p:nvSpPr>
        <p:spPr>
          <a:xfrm>
            <a:off x="817804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24"/>
          <p:cNvSpPr/>
          <p:nvPr/>
        </p:nvSpPr>
        <p:spPr>
          <a:xfrm>
            <a:off x="8148705" y="478859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5200400" y="478859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1695862" y="481010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5907581" y="400517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8855930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5106953" y="408060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1696305" y="414073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4"/>
          <p:cNvSpPr/>
          <p:nvPr/>
        </p:nvSpPr>
        <p:spPr>
          <a:xfrm>
            <a:off x="8833705" y="414073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2442826" y="410350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6"/>
          <p:cNvSpPr/>
          <p:nvPr/>
        </p:nvSpPr>
        <p:spPr>
          <a:xfrm>
            <a:off x="10403821" y="485470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6634845" y="4914060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3220034" y="4051818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0"/>
          <p:cNvSpPr/>
          <p:nvPr/>
        </p:nvSpPr>
        <p:spPr>
          <a:xfrm>
            <a:off x="10325370" y="337736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2442521" y="3270735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6"/>
          <p:cNvSpPr/>
          <p:nvPr/>
        </p:nvSpPr>
        <p:spPr>
          <a:xfrm>
            <a:off x="5136341" y="2549722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2"/>
          <p:cNvSpPr/>
          <p:nvPr/>
        </p:nvSpPr>
        <p:spPr>
          <a:xfrm>
            <a:off x="984026" y="256488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5881262" y="2545973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9626926" y="2564811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4"/>
          <p:cNvSpPr/>
          <p:nvPr/>
        </p:nvSpPr>
        <p:spPr>
          <a:xfrm>
            <a:off x="6580541" y="3334895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9680927" y="335160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3161235" y="329075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6600212" y="404984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8889817" y="254642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5"/>
          <p:cNvSpPr/>
          <p:nvPr/>
        </p:nvSpPr>
        <p:spPr>
          <a:xfrm>
            <a:off x="439446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1013093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817525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1660866" y="407247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5942889" y="407238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2481878" y="332681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8877712" y="481010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5943141" y="257706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5154515" y="402008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7"/>
          <p:cNvSpPr/>
          <p:nvPr/>
        </p:nvSpPr>
        <p:spPr>
          <a:xfrm>
            <a:off x="10356498" y="484705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7"/>
          <p:cNvSpPr/>
          <p:nvPr/>
        </p:nvSpPr>
        <p:spPr>
          <a:xfrm>
            <a:off x="945798" y="484641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5176944" y="479431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6695421" y="486931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6"/>
          <p:cNvSpPr/>
          <p:nvPr/>
        </p:nvSpPr>
        <p:spPr>
          <a:xfrm>
            <a:off x="8895696" y="407238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7"/>
          <p:cNvSpPr/>
          <p:nvPr/>
        </p:nvSpPr>
        <p:spPr>
          <a:xfrm>
            <a:off x="1772802" y="480267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7"/>
          <p:cNvSpPr/>
          <p:nvPr/>
        </p:nvSpPr>
        <p:spPr>
          <a:xfrm>
            <a:off x="8099307" y="252683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2404360" y="4152363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6625498" y="4078185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9669745" y="327977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4"/>
          <p:cNvSpPr/>
          <p:nvPr/>
        </p:nvSpPr>
        <p:spPr>
          <a:xfrm>
            <a:off x="984473" y="2528829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4"/>
          <p:cNvSpPr/>
          <p:nvPr/>
        </p:nvSpPr>
        <p:spPr>
          <a:xfrm>
            <a:off x="8903052" y="2537021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3150707" y="406503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7"/>
          <p:cNvSpPr/>
          <p:nvPr/>
        </p:nvSpPr>
        <p:spPr>
          <a:xfrm>
            <a:off x="5920290" y="3309357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5164577" y="264249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9662128" y="260992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4"/>
          <p:cNvSpPr/>
          <p:nvPr/>
        </p:nvSpPr>
        <p:spPr>
          <a:xfrm>
            <a:off x="3173694" y="3444464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4"/>
          <p:cNvSpPr/>
          <p:nvPr/>
        </p:nvSpPr>
        <p:spPr>
          <a:xfrm>
            <a:off x="10355207" y="3407159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10"/>
          <p:cNvSpPr/>
          <p:nvPr/>
        </p:nvSpPr>
        <p:spPr>
          <a:xfrm>
            <a:off x="6673466" y="330935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439446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5154396" y="407220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3"/>
          <p:cNvSpPr/>
          <p:nvPr/>
        </p:nvSpPr>
        <p:spPr>
          <a:xfrm>
            <a:off x="5901988" y="402023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3"/>
          <p:cNvSpPr/>
          <p:nvPr/>
        </p:nvSpPr>
        <p:spPr>
          <a:xfrm>
            <a:off x="987088" y="332681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2434999" y="418735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8894222" y="256474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3171701" y="479430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6657185" y="479151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8894445" y="479171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4394420" y="493258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350089" y="48413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6"/>
          <p:cNvSpPr/>
          <p:nvPr/>
        </p:nvSpPr>
        <p:spPr>
          <a:xfrm>
            <a:off x="1706861" y="487629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6"/>
          <p:cNvSpPr/>
          <p:nvPr/>
        </p:nvSpPr>
        <p:spPr>
          <a:xfrm>
            <a:off x="6676371" y="408508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7"/>
          <p:cNvSpPr/>
          <p:nvPr/>
        </p:nvSpPr>
        <p:spPr>
          <a:xfrm>
            <a:off x="3175517" y="408512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7"/>
          <p:cNvSpPr/>
          <p:nvPr/>
        </p:nvSpPr>
        <p:spPr>
          <a:xfrm>
            <a:off x="4455042" y="256493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7"/>
          <p:cNvSpPr/>
          <p:nvPr/>
        </p:nvSpPr>
        <p:spPr>
          <a:xfrm>
            <a:off x="8894327" y="407242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8146986" y="2658112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0"/>
          <p:cNvSpPr/>
          <p:nvPr/>
        </p:nvSpPr>
        <p:spPr>
          <a:xfrm>
            <a:off x="8094737" y="3341825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5178074" y="25433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6"/>
          <p:cNvSpPr/>
          <p:nvPr/>
        </p:nvSpPr>
        <p:spPr>
          <a:xfrm>
            <a:off x="2444320" y="3321358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6"/>
          <p:cNvSpPr/>
          <p:nvPr/>
        </p:nvSpPr>
        <p:spPr>
          <a:xfrm>
            <a:off x="5922804" y="3321358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6"/>
          <p:cNvSpPr/>
          <p:nvPr/>
        </p:nvSpPr>
        <p:spPr>
          <a:xfrm>
            <a:off x="9610283" y="334788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987088" y="258913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9618145" y="2604112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5886258" y="2596075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5"/>
          <p:cNvSpPr/>
          <p:nvPr/>
        </p:nvSpPr>
        <p:spPr>
          <a:xfrm>
            <a:off x="3190041" y="326642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5"/>
          <p:cNvSpPr/>
          <p:nvPr/>
        </p:nvSpPr>
        <p:spPr>
          <a:xfrm>
            <a:off x="6633039" y="3287551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5"/>
          <p:cNvSpPr/>
          <p:nvPr/>
        </p:nvSpPr>
        <p:spPr>
          <a:xfrm>
            <a:off x="10380490" y="3294334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58115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27"/>
          <p:cNvSpPr/>
          <p:nvPr/>
        </p:nvSpPr>
        <p:spPr>
          <a:xfrm>
            <a:off x="4409242" y="48420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5923796" y="403181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1702994" y="403174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8848649" y="408572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2443375" y="336242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10392822" y="481264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r>
              <a:rPr lang="en-US" sz="1000" spc="-1" dirty="0">
                <a:solidFill>
                  <a:srgbClr val="000000"/>
                </a:solidFill>
                <a:latin typeface="Calibri" panose="020F0502020204030204"/>
              </a:rPr>
              <a:t>46 Katy Perry - Roar</a:t>
            </a: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49 </a:t>
            </a:r>
            <a:r>
              <a:rPr lang="en-US" sz="1000" spc="-1" dirty="0">
                <a:solidFill>
                  <a:srgbClr val="000000"/>
                </a:solidFill>
                <a:latin typeface="Calibri" panose="020F0502020204030204"/>
              </a:rPr>
              <a:t>ROSÉ &amp; Bruno Mars - APT</a:t>
            </a: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highlight>
                <a:srgbClr val="FFFF00"/>
              </a:highlight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6622149" y="4052529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5924096" y="335473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8"/>
          <p:cNvSpPr/>
          <p:nvPr/>
        </p:nvSpPr>
        <p:spPr>
          <a:xfrm>
            <a:off x="8151565" y="481270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4"/>
          <p:cNvSpPr/>
          <p:nvPr/>
        </p:nvSpPr>
        <p:spPr>
          <a:xfrm>
            <a:off x="902970" y="481262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4"/>
          <p:cNvSpPr/>
          <p:nvPr/>
        </p:nvSpPr>
        <p:spPr>
          <a:xfrm>
            <a:off x="5934075" y="258059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8936990" y="258059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8"/>
          <p:cNvSpPr/>
          <p:nvPr/>
        </p:nvSpPr>
        <p:spPr>
          <a:xfrm>
            <a:off x="3226676" y="404713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8"/>
          <p:cNvSpPr/>
          <p:nvPr/>
        </p:nvSpPr>
        <p:spPr>
          <a:xfrm>
            <a:off x="4445331" y="2544040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1687113" y="2619128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8172683" y="3331812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2"/>
          <p:cNvSpPr/>
          <p:nvPr/>
        </p:nvSpPr>
        <p:spPr>
          <a:xfrm>
            <a:off x="9649971" y="3329489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34"/>
          <p:cNvSpPr/>
          <p:nvPr/>
        </p:nvSpPr>
        <p:spPr>
          <a:xfrm>
            <a:off x="1016140" y="3336387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34"/>
          <p:cNvSpPr/>
          <p:nvPr/>
        </p:nvSpPr>
        <p:spPr>
          <a:xfrm>
            <a:off x="4420184" y="3338679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34"/>
          <p:cNvSpPr/>
          <p:nvPr/>
        </p:nvSpPr>
        <p:spPr>
          <a:xfrm>
            <a:off x="10428678" y="3302003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0355357" y="4079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982824" y="254404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2460903" y="414717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4459873" y="258145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6"/>
          <p:cNvSpPr/>
          <p:nvPr/>
        </p:nvSpPr>
        <p:spPr>
          <a:xfrm>
            <a:off x="1715236" y="403537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8875150" y="2589893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736796" y="33498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2462828" y="403547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8"/>
          <p:cNvSpPr/>
          <p:nvPr/>
        </p:nvSpPr>
        <p:spPr>
          <a:xfrm>
            <a:off x="2475028" y="334948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5219498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9640746" y="258150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50326" y="257058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9"/>
          <p:cNvSpPr/>
          <p:nvPr/>
        </p:nvSpPr>
        <p:spPr>
          <a:xfrm>
            <a:off x="6640561" y="403553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6657185" y="479151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4"/>
          <p:cNvSpPr/>
          <p:nvPr/>
        </p:nvSpPr>
        <p:spPr>
          <a:xfrm>
            <a:off x="4451570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1715355" y="48957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2"/>
          <p:cNvSpPr/>
          <p:nvPr/>
        </p:nvSpPr>
        <p:spPr>
          <a:xfrm>
            <a:off x="10385649" y="48413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5921991" y="405841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6"/>
          <p:cNvSpPr/>
          <p:nvPr/>
        </p:nvSpPr>
        <p:spPr>
          <a:xfrm>
            <a:off x="8192751" y="484645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963630" y="329341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10321555" y="410426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4466837" y="329075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4"/>
          <p:cNvSpPr/>
          <p:nvPr/>
        </p:nvSpPr>
        <p:spPr>
          <a:xfrm>
            <a:off x="3187289" y="4075375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7"/>
          <p:cNvSpPr/>
          <p:nvPr/>
        </p:nvSpPr>
        <p:spPr>
          <a:xfrm>
            <a:off x="5186774" y="2541882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7"/>
          <p:cNvSpPr/>
          <p:nvPr/>
        </p:nvSpPr>
        <p:spPr>
          <a:xfrm>
            <a:off x="3176784" y="3286251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8144158" y="259922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8138839" y="3353829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7"/>
          <p:cNvSpPr/>
          <p:nvPr/>
        </p:nvSpPr>
        <p:spPr>
          <a:xfrm>
            <a:off x="1692952" y="254235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5888390" y="2650880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4"/>
          <p:cNvSpPr/>
          <p:nvPr/>
        </p:nvSpPr>
        <p:spPr>
          <a:xfrm>
            <a:off x="10385226" y="3479205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10"/>
          <p:cNvSpPr/>
          <p:nvPr/>
        </p:nvSpPr>
        <p:spPr>
          <a:xfrm>
            <a:off x="2414568" y="2560816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10"/>
          <p:cNvSpPr/>
          <p:nvPr/>
        </p:nvSpPr>
        <p:spPr>
          <a:xfrm>
            <a:off x="6624089" y="3314982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6681721" y="4796885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4441581" y="261499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5"/>
          <p:cNvSpPr/>
          <p:nvPr/>
        </p:nvSpPr>
        <p:spPr>
          <a:xfrm>
            <a:off x="5880368" y="251732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3"/>
          <p:cNvSpPr/>
          <p:nvPr/>
        </p:nvSpPr>
        <p:spPr>
          <a:xfrm>
            <a:off x="8153916" y="255099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2463574" y="342916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10417584" y="492712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686849" y="261524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01489" y="261587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10"/>
          <p:cNvSpPr/>
          <p:nvPr/>
        </p:nvSpPr>
        <p:spPr>
          <a:xfrm>
            <a:off x="1686560" y="47644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8911940" y="485576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4"/>
          <p:cNvSpPr/>
          <p:nvPr/>
        </p:nvSpPr>
        <p:spPr>
          <a:xfrm>
            <a:off x="8931275" y="261488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3209945" y="4032286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4441581" y="3280461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8159358" y="479050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1"/>
          <p:cNvSpPr/>
          <p:nvPr/>
        </p:nvSpPr>
        <p:spPr>
          <a:xfrm>
            <a:off x="8153916" y="3451990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1"/>
          <p:cNvSpPr/>
          <p:nvPr/>
        </p:nvSpPr>
        <p:spPr>
          <a:xfrm>
            <a:off x="1679786" y="4179899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10812" y="328046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5238546" y="26123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3"/>
          <p:cNvSpPr/>
          <p:nvPr/>
        </p:nvSpPr>
        <p:spPr>
          <a:xfrm>
            <a:off x="10355357" y="4079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4"/>
          <p:cNvSpPr/>
          <p:nvPr/>
        </p:nvSpPr>
        <p:spPr>
          <a:xfrm>
            <a:off x="6605997" y="3316156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9568618" y="3369894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009165" y="2583157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5971323" y="4079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6695325" y="4045753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5"/>
          <p:cNvSpPr/>
          <p:nvPr/>
        </p:nvSpPr>
        <p:spPr>
          <a:xfrm>
            <a:off x="9665658" y="4134292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274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6361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8884844" y="405397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3219980" y="335861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8189449" y="256862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956486" y="257515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34"/>
          <p:cNvSpPr/>
          <p:nvPr/>
        </p:nvSpPr>
        <p:spPr>
          <a:xfrm>
            <a:off x="5190031" y="405407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667606" y="252423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1701454" y="487711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3167450" y="482223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8"/>
          <p:cNvSpPr/>
          <p:nvPr/>
        </p:nvSpPr>
        <p:spPr>
          <a:xfrm>
            <a:off x="8151565" y="484191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5933864" y="406914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4"/>
          <p:cNvSpPr/>
          <p:nvPr/>
        </p:nvSpPr>
        <p:spPr>
          <a:xfrm>
            <a:off x="956310" y="485135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6"/>
          <p:cNvSpPr/>
          <p:nvPr/>
        </p:nvSpPr>
        <p:spPr>
          <a:xfrm>
            <a:off x="6605928" y="412016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6"/>
          <p:cNvSpPr/>
          <p:nvPr/>
        </p:nvSpPr>
        <p:spPr>
          <a:xfrm>
            <a:off x="9591698" y="406936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8936988" y="2553850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1785304" y="408935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4505514" y="3355958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8215284" y="3347100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3"/>
          <p:cNvSpPr/>
          <p:nvPr/>
        </p:nvSpPr>
        <p:spPr>
          <a:xfrm>
            <a:off x="983952" y="3286043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34"/>
          <p:cNvSpPr/>
          <p:nvPr/>
        </p:nvSpPr>
        <p:spPr>
          <a:xfrm>
            <a:off x="9625364" y="3344258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5"/>
          <p:cNvSpPr/>
          <p:nvPr/>
        </p:nvSpPr>
        <p:spPr>
          <a:xfrm>
            <a:off x="10407428" y="4786977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6607084" y="3326320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3213654" y="4107420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3"/>
          <p:cNvSpPr/>
          <p:nvPr/>
        </p:nvSpPr>
        <p:spPr>
          <a:xfrm>
            <a:off x="5910034" y="2544812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4393956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7"/>
          <p:cNvSpPr/>
          <p:nvPr/>
        </p:nvSpPr>
        <p:spPr>
          <a:xfrm>
            <a:off x="5200574" y="410477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8899449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5973851" y="2584065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899275" y="405135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5910243" y="400880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1695859" y="420513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79435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3"/>
          <p:cNvSpPr/>
          <p:nvPr/>
        </p:nvSpPr>
        <p:spPr>
          <a:xfrm>
            <a:off x="2427151" y="407863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4394483" y="479434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8"/>
          <p:cNvSpPr/>
          <p:nvPr/>
        </p:nvSpPr>
        <p:spPr>
          <a:xfrm>
            <a:off x="9682269" y="404056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1698606" y="483057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6669386" y="485470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6"/>
          <p:cNvSpPr/>
          <p:nvPr/>
        </p:nvSpPr>
        <p:spPr>
          <a:xfrm>
            <a:off x="10384771" y="483057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7"/>
          <p:cNvSpPr/>
          <p:nvPr/>
        </p:nvSpPr>
        <p:spPr>
          <a:xfrm>
            <a:off x="3168503" y="4136825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8146986" y="2640818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9612905" y="3305063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989080" y="258406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8899275" y="2607638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6616623" y="410656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5"/>
          <p:cNvSpPr/>
          <p:nvPr/>
        </p:nvSpPr>
        <p:spPr>
          <a:xfrm>
            <a:off x="1706942" y="2584065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6"/>
          <p:cNvSpPr/>
          <p:nvPr/>
        </p:nvSpPr>
        <p:spPr>
          <a:xfrm>
            <a:off x="5905706" y="3279846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10336291" y="329955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2370819" y="3362329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9643082" y="2528099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7"/>
          <p:cNvSpPr/>
          <p:nvPr/>
        </p:nvSpPr>
        <p:spPr>
          <a:xfrm>
            <a:off x="3186960" y="329034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6662509" y="3307377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>
            <p:custDataLst>
              <p:tags r:id="rId4"/>
            </p:custDataLst>
          </p:nvPr>
        </p:nvSpPr>
        <p:spPr>
          <a:xfrm>
            <a:off x="439446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>
            <p:custDataLst>
              <p:tags r:id="rId5"/>
            </p:custDataLst>
          </p:nvPr>
        </p:nvSpPr>
        <p:spPr>
          <a:xfrm>
            <a:off x="8156843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>
            <p:custDataLst>
              <p:tags r:id="rId6"/>
            </p:custDataLst>
          </p:nvPr>
        </p:nvSpPr>
        <p:spPr>
          <a:xfrm>
            <a:off x="9736796" y="33498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10"/>
          <p:cNvSpPr/>
          <p:nvPr>
            <p:custDataLst>
              <p:tags r:id="rId7"/>
            </p:custDataLst>
          </p:nvPr>
        </p:nvSpPr>
        <p:spPr>
          <a:xfrm>
            <a:off x="3193121" y="480018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10"/>
          <p:cNvSpPr/>
          <p:nvPr>
            <p:custDataLst>
              <p:tags r:id="rId8"/>
            </p:custDataLst>
          </p:nvPr>
        </p:nvSpPr>
        <p:spPr>
          <a:xfrm>
            <a:off x="5154001" y="407056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>
            <p:custDataLst>
              <p:tags r:id="rId9"/>
            </p:custDataLst>
          </p:nvPr>
        </p:nvSpPr>
        <p:spPr>
          <a:xfrm>
            <a:off x="9684205" y="404372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>
            <p:custDataLst>
              <p:tags r:id="rId10"/>
            </p:custDataLst>
          </p:nvPr>
        </p:nvSpPr>
        <p:spPr>
          <a:xfrm>
            <a:off x="2456710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6"/>
          <p:cNvSpPr/>
          <p:nvPr>
            <p:custDataLst>
              <p:tags r:id="rId11"/>
            </p:custDataLst>
          </p:nvPr>
        </p:nvSpPr>
        <p:spPr>
          <a:xfrm>
            <a:off x="4412510" y="483181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>
            <p:custDataLst>
              <p:tags r:id="rId12"/>
            </p:custDataLst>
          </p:nvPr>
        </p:nvSpPr>
        <p:spPr>
          <a:xfrm>
            <a:off x="991533" y="256862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8"/>
          <p:cNvSpPr/>
          <p:nvPr>
            <p:custDataLst>
              <p:tags r:id="rId13"/>
            </p:custDataLst>
          </p:nvPr>
        </p:nvSpPr>
        <p:spPr>
          <a:xfrm>
            <a:off x="895647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>
            <p:custDataLst>
              <p:tags r:id="rId14"/>
            </p:custDataLst>
          </p:nvPr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34"/>
          <p:cNvSpPr/>
          <p:nvPr>
            <p:custDataLst>
              <p:tags r:id="rId15"/>
            </p:custDataLst>
          </p:nvPr>
        </p:nvSpPr>
        <p:spPr>
          <a:xfrm>
            <a:off x="5974891" y="256880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625061" y="254391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5910425" y="330180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2426970" y="331978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10329969" y="480066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6658834" y="485721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1728451" y="483184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6"/>
          <p:cNvSpPr/>
          <p:nvPr/>
        </p:nvSpPr>
        <p:spPr>
          <a:xfrm>
            <a:off x="8188306" y="33313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5141966" y="4948110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1717915" y="405030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10355122" y="4104762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6591607" y="331340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6"/>
          <p:cNvSpPr/>
          <p:nvPr/>
        </p:nvSpPr>
        <p:spPr>
          <a:xfrm>
            <a:off x="5934462" y="402799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19"/>
          <p:cNvSpPr/>
          <p:nvPr/>
        </p:nvSpPr>
        <p:spPr>
          <a:xfrm>
            <a:off x="1013479" y="329991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7"/>
          <p:cNvSpPr/>
          <p:nvPr/>
        </p:nvSpPr>
        <p:spPr>
          <a:xfrm>
            <a:off x="3212035" y="4027991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8956473" y="2560426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6"/>
          <p:cNvSpPr/>
          <p:nvPr/>
        </p:nvSpPr>
        <p:spPr>
          <a:xfrm>
            <a:off x="10375637" y="3352605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5174406" y="2584868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7"/>
          <p:cNvSpPr/>
          <p:nvPr/>
        </p:nvSpPr>
        <p:spPr>
          <a:xfrm>
            <a:off x="1697541" y="2552126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7"/>
          <p:cNvSpPr/>
          <p:nvPr/>
        </p:nvSpPr>
        <p:spPr>
          <a:xfrm>
            <a:off x="6662572" y="4079480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24"/>
          <p:cNvSpPr/>
          <p:nvPr/>
        </p:nvSpPr>
        <p:spPr>
          <a:xfrm>
            <a:off x="3200767" y="3399436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9" name="Cuadro de texto 24"/>
          <p:cNvSpPr/>
          <p:nvPr/>
        </p:nvSpPr>
        <p:spPr>
          <a:xfrm>
            <a:off x="8140603" y="270750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8146986" y="479394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887561" y="250883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5959816" y="407247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0"/>
          <p:cNvSpPr/>
          <p:nvPr/>
        </p:nvSpPr>
        <p:spPr>
          <a:xfrm>
            <a:off x="2434296" y="40356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4454188" y="32931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2473099" y="342916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8927874" y="415369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176573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6639736" y="32933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10401666" y="476578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0"/>
          <p:cNvSpPr/>
          <p:nvPr/>
        </p:nvSpPr>
        <p:spPr>
          <a:xfrm>
            <a:off x="9634855" y="329311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6704550" y="479351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7"/>
          <p:cNvSpPr/>
          <p:nvPr/>
        </p:nvSpPr>
        <p:spPr>
          <a:xfrm>
            <a:off x="948973" y="480260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3179869" y="480701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5909734" y="332047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939781" y="26201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4406881" y="26201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6"/>
          <p:cNvSpPr/>
          <p:nvPr/>
        </p:nvSpPr>
        <p:spPr>
          <a:xfrm>
            <a:off x="9634836" y="255473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7"/>
          <p:cNvSpPr/>
          <p:nvPr/>
        </p:nvSpPr>
        <p:spPr>
          <a:xfrm>
            <a:off x="940317" y="331360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7"/>
          <p:cNvSpPr/>
          <p:nvPr/>
        </p:nvSpPr>
        <p:spPr>
          <a:xfrm>
            <a:off x="5206247" y="479442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7"/>
          <p:cNvSpPr/>
          <p:nvPr/>
        </p:nvSpPr>
        <p:spPr>
          <a:xfrm>
            <a:off x="8895597" y="476584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8146986" y="339643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1"/>
          <p:cNvSpPr/>
          <p:nvPr/>
        </p:nvSpPr>
        <p:spPr>
          <a:xfrm>
            <a:off x="1716639" y="2744427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6"/>
          <p:cNvSpPr/>
          <p:nvPr/>
        </p:nvSpPr>
        <p:spPr>
          <a:xfrm>
            <a:off x="3166774" y="4061206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6"/>
          <p:cNvSpPr/>
          <p:nvPr/>
        </p:nvSpPr>
        <p:spPr>
          <a:xfrm>
            <a:off x="6658081" y="407601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5894434" y="2597603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8146531" y="2589091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3190771" y="333993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5192325" y="2592483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8"/>
          <p:cNvSpPr/>
          <p:nvPr/>
        </p:nvSpPr>
        <p:spPr>
          <a:xfrm>
            <a:off x="2414434" y="2588843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8"/>
          <p:cNvSpPr/>
          <p:nvPr/>
        </p:nvSpPr>
        <p:spPr>
          <a:xfrm>
            <a:off x="10363476" y="3307377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439446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243879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5960408" y="403547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8"/>
          <p:cNvSpPr/>
          <p:nvPr/>
        </p:nvSpPr>
        <p:spPr>
          <a:xfrm>
            <a:off x="895647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55551" y="328935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9"/>
          <p:cNvSpPr/>
          <p:nvPr/>
        </p:nvSpPr>
        <p:spPr>
          <a:xfrm>
            <a:off x="955406" y="479372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9"/>
          <p:cNvSpPr/>
          <p:nvPr/>
        </p:nvSpPr>
        <p:spPr>
          <a:xfrm>
            <a:off x="10425161" y="479372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8148800" y="252329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8125680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955958" y="252358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7"/>
          <p:cNvSpPr/>
          <p:nvPr/>
        </p:nvSpPr>
        <p:spPr>
          <a:xfrm>
            <a:off x="5853713" y="332749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6641446" y="407238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6"/>
          <p:cNvSpPr/>
          <p:nvPr/>
        </p:nvSpPr>
        <p:spPr>
          <a:xfrm>
            <a:off x="10425411" y="407238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4415682" y="4973827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5"/>
          <p:cNvSpPr/>
          <p:nvPr/>
        </p:nvSpPr>
        <p:spPr>
          <a:xfrm>
            <a:off x="1737646" y="480908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9635695" y="332432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0"/>
          <p:cNvSpPr/>
          <p:nvPr/>
        </p:nvSpPr>
        <p:spPr>
          <a:xfrm>
            <a:off x="3129550" y="4098691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6"/>
          <p:cNvSpPr/>
          <p:nvPr/>
        </p:nvSpPr>
        <p:spPr>
          <a:xfrm>
            <a:off x="8894794" y="2606943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2444248" y="4134654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6"/>
          <p:cNvSpPr/>
          <p:nvPr/>
        </p:nvSpPr>
        <p:spPr>
          <a:xfrm>
            <a:off x="5140460" y="258041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9660535" y="2580415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7"/>
          <p:cNvSpPr/>
          <p:nvPr/>
        </p:nvSpPr>
        <p:spPr>
          <a:xfrm>
            <a:off x="6657936" y="3281686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8"/>
          <p:cNvSpPr/>
          <p:nvPr/>
        </p:nvSpPr>
        <p:spPr>
          <a:xfrm>
            <a:off x="1708142" y="2641687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8"/>
          <p:cNvSpPr/>
          <p:nvPr/>
        </p:nvSpPr>
        <p:spPr>
          <a:xfrm>
            <a:off x="5905001" y="2641687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9" name="Cuadro de texto 8"/>
          <p:cNvSpPr/>
          <p:nvPr/>
        </p:nvSpPr>
        <p:spPr>
          <a:xfrm>
            <a:off x="10415893" y="3322942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50" name="Cuadro de texto 23"/>
          <p:cNvSpPr/>
          <p:nvPr/>
        </p:nvSpPr>
        <p:spPr>
          <a:xfrm>
            <a:off x="3199260" y="337552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439446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6665950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148891" y="479330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5154097" y="258268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2429216" y="330221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8"/>
          <p:cNvSpPr/>
          <p:nvPr/>
        </p:nvSpPr>
        <p:spPr>
          <a:xfrm>
            <a:off x="2494713" y="417879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525061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9601376" y="403248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5190366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82076" y="481658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2429355" y="253599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4428075" y="479351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870598" y="481657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1746674" y="482161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2"/>
          <p:cNvSpPr/>
          <p:nvPr/>
        </p:nvSpPr>
        <p:spPr>
          <a:xfrm>
            <a:off x="6637244" y="482165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8141951" y="259791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850798" y="2682929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10392897" y="4811490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10345856" y="413786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179102" y="333949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6"/>
          <p:cNvSpPr/>
          <p:nvPr/>
        </p:nvSpPr>
        <p:spPr>
          <a:xfrm>
            <a:off x="5874659" y="2561970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9"/>
          <p:cNvSpPr/>
          <p:nvPr/>
        </p:nvSpPr>
        <p:spPr>
          <a:xfrm>
            <a:off x="9671405" y="3302070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7"/>
          <p:cNvSpPr/>
          <p:nvPr/>
        </p:nvSpPr>
        <p:spPr>
          <a:xfrm>
            <a:off x="958094" y="332290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1044700" y="2594826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1682004" y="2533619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Taconoces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5877454" y="4054094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6"/>
          <p:cNvSpPr/>
          <p:nvPr/>
        </p:nvSpPr>
        <p:spPr>
          <a:xfrm>
            <a:off x="9616685" y="265744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4"/>
          <p:cNvSpPr/>
          <p:nvPr/>
        </p:nvSpPr>
        <p:spPr>
          <a:xfrm>
            <a:off x="6634184" y="33511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4"/>
          <p:cNvSpPr/>
          <p:nvPr/>
        </p:nvSpPr>
        <p:spPr>
          <a:xfrm>
            <a:off x="10401839" y="33511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24"/>
          <p:cNvSpPr/>
          <p:nvPr/>
        </p:nvSpPr>
        <p:spPr>
          <a:xfrm>
            <a:off x="3160233" y="412890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8"/>
          <p:cNvSpPr/>
          <p:nvPr/>
        </p:nvSpPr>
        <p:spPr>
          <a:xfrm>
            <a:off x="4393956" y="487432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946505" y="250926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8911340" y="256863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4393950" y="256863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3"/>
          <p:cNvSpPr/>
          <p:nvPr/>
        </p:nvSpPr>
        <p:spPr>
          <a:xfrm>
            <a:off x="5924213" y="403166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8911364" y="416830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6670851" y="484210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3219961" y="475747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618076" y="400124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5165271" y="25686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7"/>
          <p:cNvSpPr/>
          <p:nvPr/>
        </p:nvSpPr>
        <p:spPr>
          <a:xfrm>
            <a:off x="1695098" y="258518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8162079" y="475748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6"/>
          <p:cNvSpPr/>
          <p:nvPr/>
        </p:nvSpPr>
        <p:spPr>
          <a:xfrm>
            <a:off x="1714481" y="483502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6"/>
          <p:cNvSpPr/>
          <p:nvPr/>
        </p:nvSpPr>
        <p:spPr>
          <a:xfrm>
            <a:off x="5156816" y="487439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6"/>
          <p:cNvSpPr/>
          <p:nvPr/>
        </p:nvSpPr>
        <p:spPr>
          <a:xfrm>
            <a:off x="8162271" y="259601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9590092" y="2679097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2419393" y="3385996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0"/>
          <p:cNvSpPr/>
          <p:nvPr/>
        </p:nvSpPr>
        <p:spPr>
          <a:xfrm>
            <a:off x="10329214" y="4861132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719461" y="4031842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7"/>
          <p:cNvSpPr/>
          <p:nvPr/>
        </p:nvSpPr>
        <p:spPr>
          <a:xfrm>
            <a:off x="2419393" y="4143285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4411109" y="3326456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9590092" y="3342192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7"/>
          <p:cNvSpPr/>
          <p:nvPr/>
        </p:nvSpPr>
        <p:spPr>
          <a:xfrm>
            <a:off x="5900210" y="256325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10336291" y="329955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6576647" y="4103934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3223495" y="3314218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6738537" y="333454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4"/>
          <p:cNvSpPr/>
          <p:nvPr/>
        </p:nvSpPr>
        <p:spPr>
          <a:xfrm>
            <a:off x="3162063" y="4168304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8"/>
          <p:cNvSpPr/>
          <p:nvPr/>
        </p:nvSpPr>
        <p:spPr>
          <a:xfrm>
            <a:off x="4393956" y="487432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2445321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8180455" y="256863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4393950" y="256863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5200504" y="410913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965812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10364882" y="477391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6688966" y="400881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696374" y="487457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8093145" y="484128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6"/>
          <p:cNvSpPr/>
          <p:nvPr/>
        </p:nvSpPr>
        <p:spPr>
          <a:xfrm>
            <a:off x="4394223" y="335371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6"/>
          <p:cNvSpPr/>
          <p:nvPr/>
        </p:nvSpPr>
        <p:spPr>
          <a:xfrm>
            <a:off x="8117228" y="335371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6659178" y="4779320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1667514" y="4146856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5186544" y="254897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7"/>
          <p:cNvSpPr/>
          <p:nvPr/>
        </p:nvSpPr>
        <p:spPr>
          <a:xfrm>
            <a:off x="2427353" y="4132632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7"/>
          <p:cNvSpPr/>
          <p:nvPr/>
        </p:nvSpPr>
        <p:spPr>
          <a:xfrm>
            <a:off x="5936333" y="4182427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995419" y="2541692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10"/>
          <p:cNvSpPr/>
          <p:nvPr/>
        </p:nvSpPr>
        <p:spPr>
          <a:xfrm>
            <a:off x="5912721" y="256111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4"/>
          <p:cNvSpPr/>
          <p:nvPr/>
        </p:nvSpPr>
        <p:spPr>
          <a:xfrm>
            <a:off x="5852886" y="3369277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7"/>
          <p:cNvSpPr/>
          <p:nvPr/>
        </p:nvSpPr>
        <p:spPr>
          <a:xfrm>
            <a:off x="3201079" y="3257845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6709189" y="3325893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9715401" y="3325893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8859319" y="2588342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274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1683018" y="403878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152539" y="486172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683039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6"/>
          <p:cNvSpPr/>
          <p:nvPr/>
        </p:nvSpPr>
        <p:spPr>
          <a:xfrm>
            <a:off x="9631969" y="337533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34840" y="326390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3216456" y="48419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2442962" y="340948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8"/>
          <p:cNvSpPr/>
          <p:nvPr/>
        </p:nvSpPr>
        <p:spPr>
          <a:xfrm>
            <a:off x="6692335" y="480381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8"/>
          <p:cNvSpPr/>
          <p:nvPr/>
        </p:nvSpPr>
        <p:spPr>
          <a:xfrm>
            <a:off x="10381050" y="480381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9631900" y="407977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2471420" y="408554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4"/>
          <p:cNvSpPr/>
          <p:nvPr/>
        </p:nvSpPr>
        <p:spPr>
          <a:xfrm>
            <a:off x="5892165" y="413126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4"/>
          <p:cNvSpPr/>
          <p:nvPr/>
        </p:nvSpPr>
        <p:spPr>
          <a:xfrm>
            <a:off x="10380980" y="408554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8"/>
          <p:cNvSpPr/>
          <p:nvPr/>
        </p:nvSpPr>
        <p:spPr>
          <a:xfrm>
            <a:off x="991676" y="4787864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8"/>
          <p:cNvSpPr/>
          <p:nvPr/>
        </p:nvSpPr>
        <p:spPr>
          <a:xfrm>
            <a:off x="4457618" y="2530518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6628260" y="4074604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1"/>
          <p:cNvSpPr/>
          <p:nvPr/>
        </p:nvSpPr>
        <p:spPr>
          <a:xfrm>
            <a:off x="8229717" y="267479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7"/>
          <p:cNvSpPr/>
          <p:nvPr/>
        </p:nvSpPr>
        <p:spPr>
          <a:xfrm>
            <a:off x="953370" y="3403406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8180463" y="3390366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3"/>
          <p:cNvSpPr/>
          <p:nvPr/>
        </p:nvSpPr>
        <p:spPr>
          <a:xfrm>
            <a:off x="953370" y="255394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3"/>
          <p:cNvSpPr/>
          <p:nvPr/>
        </p:nvSpPr>
        <p:spPr>
          <a:xfrm>
            <a:off x="10396450" y="328046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5175605" y="2723255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5955130" y="2606067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3"/>
          <p:cNvSpPr/>
          <p:nvPr/>
        </p:nvSpPr>
        <p:spPr>
          <a:xfrm>
            <a:off x="8942206" y="262397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5219333" y="258145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588792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2447631" y="329078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3"/>
          <p:cNvSpPr/>
          <p:nvPr/>
        </p:nvSpPr>
        <p:spPr>
          <a:xfrm>
            <a:off x="3207048" y="332681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8956473" y="258113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34"/>
          <p:cNvSpPr/>
          <p:nvPr/>
        </p:nvSpPr>
        <p:spPr>
          <a:xfrm>
            <a:off x="8138336" y="479384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4427096" y="479367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715401" y="2573546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2424713" y="408060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2"/>
          <p:cNvSpPr/>
          <p:nvPr/>
        </p:nvSpPr>
        <p:spPr>
          <a:xfrm>
            <a:off x="6665184" y="484197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1657535" y="484204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5140510" y="4934123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7"/>
          <p:cNvSpPr/>
          <p:nvPr/>
        </p:nvSpPr>
        <p:spPr>
          <a:xfrm>
            <a:off x="10343700" y="484204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7"/>
          <p:cNvSpPr/>
          <p:nvPr/>
        </p:nvSpPr>
        <p:spPr>
          <a:xfrm>
            <a:off x="913012" y="479569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7"/>
          <p:cNvSpPr/>
          <p:nvPr/>
        </p:nvSpPr>
        <p:spPr>
          <a:xfrm>
            <a:off x="4427102" y="330598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7"/>
          <p:cNvSpPr/>
          <p:nvPr/>
        </p:nvSpPr>
        <p:spPr>
          <a:xfrm>
            <a:off x="8139947" y="336884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7"/>
          <p:cNvSpPr/>
          <p:nvPr/>
        </p:nvSpPr>
        <p:spPr>
          <a:xfrm>
            <a:off x="947473" y="3392948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6598045" y="406097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1"/>
          <p:cNvSpPr/>
          <p:nvPr/>
        </p:nvSpPr>
        <p:spPr>
          <a:xfrm>
            <a:off x="5874001" y="336747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1"/>
          <p:cNvSpPr/>
          <p:nvPr/>
        </p:nvSpPr>
        <p:spPr>
          <a:xfrm>
            <a:off x="8229717" y="267479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6"/>
          <p:cNvSpPr/>
          <p:nvPr/>
        </p:nvSpPr>
        <p:spPr>
          <a:xfrm>
            <a:off x="965513" y="2586920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4485081" y="2640048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5925474" y="2603792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1695981" y="2639858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7"/>
          <p:cNvSpPr/>
          <p:nvPr/>
        </p:nvSpPr>
        <p:spPr>
          <a:xfrm>
            <a:off x="3197582" y="405271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7"/>
          <p:cNvSpPr/>
          <p:nvPr/>
        </p:nvSpPr>
        <p:spPr>
          <a:xfrm>
            <a:off x="9609291" y="3281994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10"/>
          <p:cNvSpPr/>
          <p:nvPr/>
        </p:nvSpPr>
        <p:spPr>
          <a:xfrm>
            <a:off x="6625472" y="330087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10"/>
          <p:cNvSpPr/>
          <p:nvPr/>
        </p:nvSpPr>
        <p:spPr>
          <a:xfrm>
            <a:off x="10385328" y="3316389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5175809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8152515" y="254132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1027228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6"/>
          <p:cNvSpPr/>
          <p:nvPr/>
        </p:nvSpPr>
        <p:spPr>
          <a:xfrm>
            <a:off x="5933951" y="330459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2432339" y="337152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0"/>
          <p:cNvSpPr/>
          <p:nvPr/>
        </p:nvSpPr>
        <p:spPr>
          <a:xfrm>
            <a:off x="8152765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696266" y="408752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2502988" y="2553079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6658680" y="480254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10376324" y="477780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5934295" y="408739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6"/>
          <p:cNvSpPr/>
          <p:nvPr/>
        </p:nvSpPr>
        <p:spPr>
          <a:xfrm>
            <a:off x="1662453" y="256123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6"/>
          <p:cNvSpPr/>
          <p:nvPr/>
        </p:nvSpPr>
        <p:spPr>
          <a:xfrm>
            <a:off x="4386603" y="334419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6"/>
          <p:cNvSpPr/>
          <p:nvPr/>
        </p:nvSpPr>
        <p:spPr>
          <a:xfrm>
            <a:off x="10406403" y="408015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1736037" y="4800936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3"/>
          <p:cNvSpPr/>
          <p:nvPr/>
        </p:nvSpPr>
        <p:spPr>
          <a:xfrm>
            <a:off x="8177010" y="3296753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4492647" y="2601893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8983764" y="263550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4"/>
          <p:cNvSpPr/>
          <p:nvPr/>
        </p:nvSpPr>
        <p:spPr>
          <a:xfrm>
            <a:off x="9619341" y="342927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5947085" y="2539648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3"/>
          <p:cNvSpPr/>
          <p:nvPr/>
        </p:nvSpPr>
        <p:spPr>
          <a:xfrm>
            <a:off x="3208526" y="406165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3"/>
          <p:cNvSpPr/>
          <p:nvPr/>
        </p:nvSpPr>
        <p:spPr>
          <a:xfrm>
            <a:off x="6733018" y="407097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0"/>
          <p:cNvSpPr/>
          <p:nvPr/>
        </p:nvSpPr>
        <p:spPr>
          <a:xfrm>
            <a:off x="9601375" y="257985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6647105" y="332229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971552" y="2529185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5"/>
          <p:cNvSpPr/>
          <p:nvPr/>
        </p:nvSpPr>
        <p:spPr>
          <a:xfrm>
            <a:off x="10374841" y="337152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5187831" y="402038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5894455" y="402786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10425180" y="331602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936844" y="406341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8147462" y="257681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2456056" y="25216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9"/>
          <p:cNvSpPr/>
          <p:nvPr/>
        </p:nvSpPr>
        <p:spPr>
          <a:xfrm>
            <a:off x="169581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2427087" y="341837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8"/>
          <p:cNvSpPr/>
          <p:nvPr/>
        </p:nvSpPr>
        <p:spPr>
          <a:xfrm>
            <a:off x="4394270" y="484128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8142675" y="484128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6660391" y="4059231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10343065" y="484204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87973" y="256568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3"/>
          <p:cNvSpPr/>
          <p:nvPr/>
        </p:nvSpPr>
        <p:spPr>
          <a:xfrm>
            <a:off x="1007204" y="4779320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8202257" y="3290683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1667352" y="4141433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7"/>
          <p:cNvSpPr/>
          <p:nvPr/>
        </p:nvSpPr>
        <p:spPr>
          <a:xfrm>
            <a:off x="6644305" y="4896110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10336958" y="4105956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3163816" y="3290683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3"/>
          <p:cNvSpPr/>
          <p:nvPr/>
        </p:nvSpPr>
        <p:spPr>
          <a:xfrm>
            <a:off x="936214" y="2612205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2"/>
          <p:cNvSpPr/>
          <p:nvPr/>
        </p:nvSpPr>
        <p:spPr>
          <a:xfrm>
            <a:off x="8911238" y="261220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5868416" y="256704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0"/>
          <p:cNvSpPr/>
          <p:nvPr/>
        </p:nvSpPr>
        <p:spPr>
          <a:xfrm>
            <a:off x="3181345" y="4046109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0"/>
          <p:cNvSpPr/>
          <p:nvPr/>
        </p:nvSpPr>
        <p:spPr>
          <a:xfrm>
            <a:off x="4446867" y="3290683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9652267" y="3290682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6575745" y="3349969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6"/>
          <p:cNvSpPr/>
          <p:nvPr/>
        </p:nvSpPr>
        <p:spPr>
          <a:xfrm>
            <a:off x="1698619" y="2613444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7"/>
          <p:cNvSpPr/>
          <p:nvPr/>
        </p:nvSpPr>
        <p:spPr>
          <a:xfrm>
            <a:off x="9676740" y="2565680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8"/>
          <p:cNvSpPr/>
          <p:nvPr/>
        </p:nvSpPr>
        <p:spPr>
          <a:xfrm>
            <a:off x="3179957" y="4812365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2426843" y="3349575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736796" y="33498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0"/>
          <p:cNvSpPr/>
          <p:nvPr/>
        </p:nvSpPr>
        <p:spPr>
          <a:xfrm>
            <a:off x="3155656" y="330221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5959908" y="267511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8"/>
          <p:cNvSpPr/>
          <p:nvPr/>
        </p:nvSpPr>
        <p:spPr>
          <a:xfrm>
            <a:off x="1021513" y="494079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8881921" y="478432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6645495" y="479351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5920388" y="403552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7"/>
          <p:cNvSpPr/>
          <p:nvPr/>
        </p:nvSpPr>
        <p:spPr>
          <a:xfrm>
            <a:off x="908968" y="331797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8165889" y="479367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6645256" y="408635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8898236" y="408635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4400443" y="3415019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1723282" y="4803176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10372447" y="4778513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0"/>
          <p:cNvSpPr/>
          <p:nvPr/>
        </p:nvSpPr>
        <p:spPr>
          <a:xfrm>
            <a:off x="927027" y="257301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9601709" y="411321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8195761" y="2630666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9"/>
          <p:cNvSpPr/>
          <p:nvPr/>
        </p:nvSpPr>
        <p:spPr>
          <a:xfrm>
            <a:off x="1761382" y="2554064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9"/>
          <p:cNvSpPr/>
          <p:nvPr/>
        </p:nvSpPr>
        <p:spPr>
          <a:xfrm>
            <a:off x="8959230" y="254573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7"/>
          <p:cNvSpPr/>
          <p:nvPr/>
        </p:nvSpPr>
        <p:spPr>
          <a:xfrm>
            <a:off x="2442360" y="2540028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9692245" y="2621623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4425120" y="2554064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10338112" y="3318771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5129207" y="2553994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2392347" y="4090977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5"/>
          <p:cNvSpPr/>
          <p:nvPr/>
        </p:nvSpPr>
        <p:spPr>
          <a:xfrm>
            <a:off x="3178507" y="4081634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5"/>
          <p:cNvSpPr/>
          <p:nvPr/>
        </p:nvSpPr>
        <p:spPr>
          <a:xfrm>
            <a:off x="6663449" y="33254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fr-FR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49 ROSÉ &amp; Bruno Mars - APT</a:t>
            </a: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2467965" y="32820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952133" y="479379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736796" y="33498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0"/>
          <p:cNvSpPr/>
          <p:nvPr/>
        </p:nvSpPr>
        <p:spPr>
          <a:xfrm>
            <a:off x="5138761" y="479383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4457998" y="328236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895647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321607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34"/>
          <p:cNvSpPr/>
          <p:nvPr/>
        </p:nvSpPr>
        <p:spPr>
          <a:xfrm>
            <a:off x="6650531" y="329651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6650086" y="479372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1711805" y="254361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1712180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44158" y="484133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51654" y="328237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8"/>
          <p:cNvSpPr/>
          <p:nvPr/>
        </p:nvSpPr>
        <p:spPr>
          <a:xfrm>
            <a:off x="4457489" y="482415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8866090" y="410390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420574" y="482927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6"/>
          <p:cNvSpPr/>
          <p:nvPr/>
        </p:nvSpPr>
        <p:spPr>
          <a:xfrm>
            <a:off x="1730991" y="410413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6"/>
          <p:cNvSpPr/>
          <p:nvPr/>
        </p:nvSpPr>
        <p:spPr>
          <a:xfrm>
            <a:off x="10420331" y="40806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7"/>
          <p:cNvSpPr/>
          <p:nvPr/>
        </p:nvSpPr>
        <p:spPr>
          <a:xfrm>
            <a:off x="2418392" y="4101071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8144158" y="259922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8831739" y="259436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6"/>
          <p:cNvSpPr/>
          <p:nvPr/>
        </p:nvSpPr>
        <p:spPr>
          <a:xfrm>
            <a:off x="5966857" y="4039729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7"/>
          <p:cNvSpPr/>
          <p:nvPr/>
        </p:nvSpPr>
        <p:spPr>
          <a:xfrm>
            <a:off x="5186774" y="2541882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7"/>
          <p:cNvSpPr/>
          <p:nvPr/>
        </p:nvSpPr>
        <p:spPr>
          <a:xfrm>
            <a:off x="3193778" y="402804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949481" y="2542527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46 Katy Perry -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Roar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10336291" y="329955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6615246" y="4086622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3137795" y="336196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5853904" y="263406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46 Katy Perry -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Roar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6"/>
          <p:cNvSpPr/>
          <p:nvPr/>
        </p:nvSpPr>
        <p:spPr>
          <a:xfrm>
            <a:off x="9616694" y="2613577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4447173" y="328503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6"/>
          <p:cNvSpPr/>
          <p:nvPr/>
        </p:nvSpPr>
        <p:spPr>
          <a:xfrm>
            <a:off x="5899680" y="328495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1702330" y="4085685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139919" y="486415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9708924" y="420005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34"/>
          <p:cNvSpPr/>
          <p:nvPr/>
        </p:nvSpPr>
        <p:spPr>
          <a:xfrm>
            <a:off x="5924818" y="407997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6"/>
          <p:cNvSpPr/>
          <p:nvPr/>
        </p:nvSpPr>
        <p:spPr>
          <a:xfrm>
            <a:off x="8151371" y="332809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937549" y="486441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5144205" y="403038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4"/>
          <p:cNvSpPr/>
          <p:nvPr/>
        </p:nvSpPr>
        <p:spPr>
          <a:xfrm>
            <a:off x="1702435" y="486405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5179060" y="482214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4"/>
          <p:cNvSpPr/>
          <p:nvPr/>
        </p:nvSpPr>
        <p:spPr>
          <a:xfrm>
            <a:off x="8909050" y="491676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8"/>
          <p:cNvSpPr/>
          <p:nvPr/>
        </p:nvSpPr>
        <p:spPr>
          <a:xfrm>
            <a:off x="974782" y="2568714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8"/>
          <p:cNvSpPr/>
          <p:nvPr/>
        </p:nvSpPr>
        <p:spPr>
          <a:xfrm>
            <a:off x="4466986" y="4774152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8"/>
          <p:cNvSpPr/>
          <p:nvPr/>
        </p:nvSpPr>
        <p:spPr>
          <a:xfrm>
            <a:off x="8909050" y="254374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937549" y="334563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1650862" y="261593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4495675" y="2567440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10440668" y="4107115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34"/>
          <p:cNvSpPr/>
          <p:nvPr/>
        </p:nvSpPr>
        <p:spPr>
          <a:xfrm>
            <a:off x="9671348" y="332178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2467995" y="330752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6679888" y="40363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2428911" y="4072320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10359148" y="4798574"/>
            <a:ext cx="837068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5"/>
          <p:cNvSpPr/>
          <p:nvPr/>
        </p:nvSpPr>
        <p:spPr>
          <a:xfrm>
            <a:off x="5909718" y="2604552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4404066" y="329078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242305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981373" y="329061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667936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8955203" y="264654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6679741" y="403184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80806" y="253439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10331930" y="329037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5"/>
          <p:cNvSpPr/>
          <p:nvPr/>
        </p:nvSpPr>
        <p:spPr>
          <a:xfrm>
            <a:off x="5167475" y="479151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9624060" y="253428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fr-FR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49 ROSÉ &amp; Bruno Mars - APT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2"/>
          <p:cNvSpPr/>
          <p:nvPr/>
        </p:nvSpPr>
        <p:spPr>
          <a:xfrm>
            <a:off x="10425654" y="48159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8162475" y="4904913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5167611" y="408381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1754697" y="4770614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10330116" y="409130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6"/>
          <p:cNvSpPr/>
          <p:nvPr/>
        </p:nvSpPr>
        <p:spPr>
          <a:xfrm>
            <a:off x="5924769" y="407150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4"/>
          <p:cNvSpPr/>
          <p:nvPr/>
        </p:nvSpPr>
        <p:spPr>
          <a:xfrm>
            <a:off x="1765116" y="2552470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19"/>
          <p:cNvSpPr/>
          <p:nvPr/>
        </p:nvSpPr>
        <p:spPr>
          <a:xfrm>
            <a:off x="8915227" y="4040901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5204295" y="2552470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2405267" y="3287403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6"/>
          <p:cNvSpPr/>
          <p:nvPr/>
        </p:nvSpPr>
        <p:spPr>
          <a:xfrm>
            <a:off x="3174247" y="3355589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6"/>
          <p:cNvSpPr/>
          <p:nvPr/>
        </p:nvSpPr>
        <p:spPr>
          <a:xfrm>
            <a:off x="5915195" y="2616148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6"/>
          <p:cNvSpPr/>
          <p:nvPr/>
        </p:nvSpPr>
        <p:spPr>
          <a:xfrm>
            <a:off x="9619413" y="3346499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10"/>
          <p:cNvSpPr/>
          <p:nvPr/>
        </p:nvSpPr>
        <p:spPr>
          <a:xfrm>
            <a:off x="3161928" y="4038853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10"/>
          <p:cNvSpPr/>
          <p:nvPr/>
        </p:nvSpPr>
        <p:spPr>
          <a:xfrm>
            <a:off x="6644813" y="3300596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9" name="Cuadro de texto 10"/>
          <p:cNvSpPr/>
          <p:nvPr/>
        </p:nvSpPr>
        <p:spPr>
          <a:xfrm>
            <a:off x="8191161" y="255247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4435680" y="479357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29981" y="255355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2464233" y="419975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8"/>
          <p:cNvSpPr/>
          <p:nvPr/>
        </p:nvSpPr>
        <p:spPr>
          <a:xfrm>
            <a:off x="5959908" y="265543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9658783" y="342886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6"/>
          <p:cNvSpPr/>
          <p:nvPr/>
        </p:nvSpPr>
        <p:spPr>
          <a:xfrm>
            <a:off x="5135121" y="479367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254391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3132935" y="3292275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5"/>
          <p:cNvSpPr/>
          <p:nvPr/>
        </p:nvSpPr>
        <p:spPr>
          <a:xfrm>
            <a:off x="8165945" y="2562025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2"/>
          <p:cNvSpPr/>
          <p:nvPr/>
        </p:nvSpPr>
        <p:spPr>
          <a:xfrm>
            <a:off x="664041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8162906" y="481152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1670421" y="4894116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10391193" y="4832612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129550" y="418453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6599795" y="3382973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6"/>
          <p:cNvSpPr/>
          <p:nvPr/>
        </p:nvSpPr>
        <p:spPr>
          <a:xfrm>
            <a:off x="1755690" y="2543963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3"/>
          <p:cNvSpPr/>
          <p:nvPr/>
        </p:nvSpPr>
        <p:spPr>
          <a:xfrm>
            <a:off x="9613885" y="2634321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9"/>
          <p:cNvSpPr/>
          <p:nvPr/>
        </p:nvSpPr>
        <p:spPr>
          <a:xfrm>
            <a:off x="996280" y="3310793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4421643" y="3350213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2475339" y="351548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10413594" y="3356517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6"/>
          <p:cNvSpPr/>
          <p:nvPr/>
        </p:nvSpPr>
        <p:spPr>
          <a:xfrm>
            <a:off x="5905783" y="4087598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7"/>
          <p:cNvSpPr/>
          <p:nvPr/>
        </p:nvSpPr>
        <p:spPr>
          <a:xfrm>
            <a:off x="6646854" y="404046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8" name="Cuadro de texto 27"/>
          <p:cNvSpPr/>
          <p:nvPr/>
        </p:nvSpPr>
        <p:spPr>
          <a:xfrm>
            <a:off x="8951437" y="2552143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27" name="Cuadro de texto 5"/>
          <p:cNvSpPr/>
          <p:nvPr/>
        </p:nvSpPr>
        <p:spPr>
          <a:xfrm>
            <a:off x="319558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5135181" y="403511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8897556" y="407194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5867741" y="40356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3"/>
          <p:cNvSpPr/>
          <p:nvPr/>
        </p:nvSpPr>
        <p:spPr>
          <a:xfrm>
            <a:off x="1717338" y="403547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8"/>
          <p:cNvSpPr/>
          <p:nvPr/>
        </p:nvSpPr>
        <p:spPr>
          <a:xfrm>
            <a:off x="2510588" y="343648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18"/>
          <p:cNvSpPr/>
          <p:nvPr/>
        </p:nvSpPr>
        <p:spPr>
          <a:xfrm>
            <a:off x="5959908" y="343648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265786" y="479435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2398684" y="258412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9588789" y="258476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7"/>
          <p:cNvSpPr/>
          <p:nvPr/>
        </p:nvSpPr>
        <p:spPr>
          <a:xfrm>
            <a:off x="3153693" y="484197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7"/>
          <p:cNvSpPr/>
          <p:nvPr/>
        </p:nvSpPr>
        <p:spPr>
          <a:xfrm>
            <a:off x="4371623" y="482800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14189" y="49060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8162714" y="478796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4371560" y="335270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1717260" y="490591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350089" y="48159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6"/>
          <p:cNvSpPr/>
          <p:nvPr/>
        </p:nvSpPr>
        <p:spPr>
          <a:xfrm>
            <a:off x="2425046" y="40806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6"/>
          <p:cNvSpPr/>
          <p:nvPr/>
        </p:nvSpPr>
        <p:spPr>
          <a:xfrm>
            <a:off x="6688436" y="48680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9615525" y="4184538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4397751" y="2660637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3183425" y="4031356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10344573" y="3345583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6650292" y="4081165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3"/>
          <p:cNvSpPr/>
          <p:nvPr/>
        </p:nvSpPr>
        <p:spPr>
          <a:xfrm>
            <a:off x="967250" y="334558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3"/>
          <p:cNvSpPr/>
          <p:nvPr/>
        </p:nvSpPr>
        <p:spPr>
          <a:xfrm>
            <a:off x="8143629" y="262422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1023928" y="2660637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4"/>
          <p:cNvSpPr/>
          <p:nvPr/>
        </p:nvSpPr>
        <p:spPr>
          <a:xfrm>
            <a:off x="6694664" y="3257845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9667317" y="3310307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1652304" y="259731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5858584" y="2633885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4"/>
          <p:cNvSpPr/>
          <p:nvPr/>
        </p:nvSpPr>
        <p:spPr>
          <a:xfrm>
            <a:off x="8837940" y="2642080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4426940" y="325030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8160105" y="253720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9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4427321" y="4776415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3198850" y="477621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8908339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926360" y="4841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673143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8"/>
          <p:cNvSpPr/>
          <p:nvPr/>
        </p:nvSpPr>
        <p:spPr>
          <a:xfrm>
            <a:off x="999288" y="2609075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19"/>
          <p:cNvSpPr/>
          <p:nvPr/>
        </p:nvSpPr>
        <p:spPr>
          <a:xfrm>
            <a:off x="9635221" y="331607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3174019" y="412717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5111970" y="402008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1668428" y="484197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8156364" y="478796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400254" y="481974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fr-FR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49 ROSÉ &amp; Bruno Mars - APT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7"/>
          <p:cNvSpPr/>
          <p:nvPr/>
        </p:nvSpPr>
        <p:spPr>
          <a:xfrm>
            <a:off x="5186774" y="2541882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7"/>
          <p:cNvSpPr/>
          <p:nvPr/>
        </p:nvSpPr>
        <p:spPr>
          <a:xfrm>
            <a:off x="8908297" y="401781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947801" y="3299034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6615248" y="4041906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4"/>
          <p:cNvSpPr/>
          <p:nvPr/>
        </p:nvSpPr>
        <p:spPr>
          <a:xfrm>
            <a:off x="2456868" y="403747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9"/>
          <p:cNvSpPr/>
          <p:nvPr/>
        </p:nvSpPr>
        <p:spPr>
          <a:xfrm>
            <a:off x="1719667" y="2536929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7"/>
          <p:cNvSpPr/>
          <p:nvPr/>
        </p:nvSpPr>
        <p:spPr>
          <a:xfrm>
            <a:off x="5868961" y="408303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6"/>
          <p:cNvSpPr/>
          <p:nvPr/>
        </p:nvSpPr>
        <p:spPr>
          <a:xfrm>
            <a:off x="8935604" y="256840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5868961" y="2610147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2440875" y="3283538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7"/>
          <p:cNvSpPr/>
          <p:nvPr/>
        </p:nvSpPr>
        <p:spPr>
          <a:xfrm>
            <a:off x="9723267" y="2588759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3170138" y="331837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34"/>
          <p:cNvSpPr/>
          <p:nvPr/>
        </p:nvSpPr>
        <p:spPr>
          <a:xfrm>
            <a:off x="6659999" y="333531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34"/>
          <p:cNvSpPr/>
          <p:nvPr/>
        </p:nvSpPr>
        <p:spPr>
          <a:xfrm>
            <a:off x="10414440" y="3332091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27"/>
          <p:cNvSpPr/>
          <p:nvPr/>
        </p:nvSpPr>
        <p:spPr>
          <a:xfrm>
            <a:off x="5176957" y="480327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24"/>
          <p:cNvSpPr/>
          <p:nvPr/>
        </p:nvSpPr>
        <p:spPr>
          <a:xfrm>
            <a:off x="5177009" y="408564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8135474" y="258069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1001169" y="493220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8924699" y="493220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6641242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1640494" y="262349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9619269" y="408590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708331" y="48419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5903077" y="413275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8"/>
          <p:cNvSpPr/>
          <p:nvPr/>
        </p:nvSpPr>
        <p:spPr>
          <a:xfrm>
            <a:off x="4405700" y="480381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8141405" y="480953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1708370" y="408549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10379075" y="486405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28"/>
          <p:cNvSpPr/>
          <p:nvPr/>
        </p:nvSpPr>
        <p:spPr>
          <a:xfrm>
            <a:off x="1012264" y="3295780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8"/>
          <p:cNvSpPr/>
          <p:nvPr/>
        </p:nvSpPr>
        <p:spPr>
          <a:xfrm>
            <a:off x="4424373" y="2568714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8"/>
          <p:cNvSpPr/>
          <p:nvPr/>
        </p:nvSpPr>
        <p:spPr>
          <a:xfrm>
            <a:off x="8924699" y="4085492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4402871" y="3333117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8882468" y="262617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1"/>
          <p:cNvSpPr/>
          <p:nvPr/>
        </p:nvSpPr>
        <p:spPr>
          <a:xfrm>
            <a:off x="987336" y="2646597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1"/>
          <p:cNvSpPr/>
          <p:nvPr/>
        </p:nvSpPr>
        <p:spPr>
          <a:xfrm>
            <a:off x="8160682" y="3412157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5945942" y="2651837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3215446" y="3371627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10"/>
          <p:cNvSpPr/>
          <p:nvPr/>
        </p:nvSpPr>
        <p:spPr>
          <a:xfrm>
            <a:off x="10411754" y="4089882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2"/>
          <p:cNvSpPr/>
          <p:nvPr/>
        </p:nvSpPr>
        <p:spPr>
          <a:xfrm>
            <a:off x="2483815" y="3304174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34"/>
          <p:cNvSpPr/>
          <p:nvPr/>
        </p:nvSpPr>
        <p:spPr>
          <a:xfrm>
            <a:off x="9694697" y="3341359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5149927" y="2579683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10345372" y="3333117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fr-FR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49 ROSÉ &amp; Bruno Mars - APT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6631103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2440011" y="4047085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13"/>
          <p:cNvSpPr/>
          <p:nvPr/>
        </p:nvSpPr>
        <p:spPr>
          <a:xfrm>
            <a:off x="5192911" y="48420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3"/>
          <p:cNvSpPr/>
          <p:nvPr/>
        </p:nvSpPr>
        <p:spPr>
          <a:xfrm>
            <a:off x="809295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4451245" y="335861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5170024" y="409199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189449" y="335856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949102" y="25685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6680076" y="33090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9622444" y="335882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635941" y="4815867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870432" y="417085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1"/>
          <p:cNvSpPr/>
          <p:nvPr/>
        </p:nvSpPr>
        <p:spPr>
          <a:xfrm>
            <a:off x="5863072" y="417148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4"/>
          <p:cNvSpPr/>
          <p:nvPr/>
        </p:nvSpPr>
        <p:spPr>
          <a:xfrm>
            <a:off x="1642745" y="256853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4"/>
          <p:cNvSpPr/>
          <p:nvPr/>
        </p:nvSpPr>
        <p:spPr>
          <a:xfrm>
            <a:off x="8189595" y="485389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8"/>
          <p:cNvSpPr/>
          <p:nvPr/>
        </p:nvSpPr>
        <p:spPr>
          <a:xfrm>
            <a:off x="3226676" y="404713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8"/>
          <p:cNvSpPr/>
          <p:nvPr/>
        </p:nvSpPr>
        <p:spPr>
          <a:xfrm>
            <a:off x="4460261" y="4791628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28"/>
          <p:cNvSpPr/>
          <p:nvPr/>
        </p:nvSpPr>
        <p:spPr>
          <a:xfrm>
            <a:off x="8950264" y="253020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4460261" y="2560965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10394008" y="479050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9667589" y="407877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5218964" y="2673003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3"/>
          <p:cNvSpPr/>
          <p:nvPr/>
        </p:nvSpPr>
        <p:spPr>
          <a:xfrm>
            <a:off x="5945385" y="253986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3"/>
          <p:cNvSpPr/>
          <p:nvPr/>
        </p:nvSpPr>
        <p:spPr>
          <a:xfrm>
            <a:off x="9659059" y="2548546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1647402" y="406411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937549" y="486441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6634633" y="4113232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7"/>
          <p:cNvSpPr/>
          <p:nvPr/>
        </p:nvSpPr>
        <p:spPr>
          <a:xfrm>
            <a:off x="950253" y="3317816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10380162" y="327276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5150974" y="406341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936844" y="406341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10403614" y="486172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8268133" y="269734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958627" y="33051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1680845" y="478409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10"/>
          <p:cNvSpPr/>
          <p:nvPr/>
        </p:nvSpPr>
        <p:spPr>
          <a:xfrm>
            <a:off x="8157845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10"/>
          <p:cNvSpPr/>
          <p:nvPr/>
        </p:nvSpPr>
        <p:spPr>
          <a:xfrm>
            <a:off x="6627495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1"/>
          <p:cNvSpPr/>
          <p:nvPr/>
        </p:nvSpPr>
        <p:spPr>
          <a:xfrm>
            <a:off x="4408287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14"/>
          <p:cNvSpPr/>
          <p:nvPr/>
        </p:nvSpPr>
        <p:spPr>
          <a:xfrm>
            <a:off x="6646130" y="405818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9650950" y="26097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6"/>
          <p:cNvSpPr/>
          <p:nvPr/>
        </p:nvSpPr>
        <p:spPr>
          <a:xfrm>
            <a:off x="4368188" y="337340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6"/>
          <p:cNvSpPr/>
          <p:nvPr/>
        </p:nvSpPr>
        <p:spPr>
          <a:xfrm>
            <a:off x="8136278" y="334800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6020088" y="410709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8946255" y="2575469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1009325" y="2538072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4"/>
          <p:cNvSpPr/>
          <p:nvPr/>
        </p:nvSpPr>
        <p:spPr>
          <a:xfrm>
            <a:off x="5838353" y="2578176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7"/>
          <p:cNvSpPr/>
          <p:nvPr/>
        </p:nvSpPr>
        <p:spPr>
          <a:xfrm>
            <a:off x="9643030" y="3294740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0"/>
          <p:cNvSpPr/>
          <p:nvPr/>
        </p:nvSpPr>
        <p:spPr>
          <a:xfrm>
            <a:off x="5894429" y="328144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1730260" y="4073463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6"/>
          <p:cNvSpPr/>
          <p:nvPr/>
        </p:nvSpPr>
        <p:spPr>
          <a:xfrm>
            <a:off x="6715970" y="3296774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9650950" y="41027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957150" y="334768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5898720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4404066" y="254402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5115484" y="478422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324147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5"/>
          <p:cNvSpPr/>
          <p:nvPr/>
        </p:nvSpPr>
        <p:spPr>
          <a:xfrm>
            <a:off x="10425275" y="478389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5"/>
          <p:cNvSpPr/>
          <p:nvPr/>
        </p:nvSpPr>
        <p:spPr>
          <a:xfrm>
            <a:off x="6657185" y="4791510"/>
            <a:ext cx="747720" cy="766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Daddy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Yankee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Gasolina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14"/>
          <p:cNvSpPr/>
          <p:nvPr/>
        </p:nvSpPr>
        <p:spPr>
          <a:xfrm>
            <a:off x="8149175" y="479161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1708574" y="479177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8868199" y="479240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2443461" y="408000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6"/>
          <p:cNvSpPr/>
          <p:nvPr/>
        </p:nvSpPr>
        <p:spPr>
          <a:xfrm>
            <a:off x="8148936" y="256870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5"/>
          <p:cNvSpPr/>
          <p:nvPr/>
        </p:nvSpPr>
        <p:spPr>
          <a:xfrm>
            <a:off x="997059" y="251751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10413202" y="400234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5182248" y="4037820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7"/>
          <p:cNvSpPr/>
          <p:nvPr/>
        </p:nvSpPr>
        <p:spPr>
          <a:xfrm>
            <a:off x="8908456" y="2625122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7"/>
          <p:cNvSpPr/>
          <p:nvPr/>
        </p:nvSpPr>
        <p:spPr>
          <a:xfrm>
            <a:off x="3171057" y="4057353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4375482" y="331134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9617991" y="2630679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16"/>
          <p:cNvSpPr/>
          <p:nvPr/>
        </p:nvSpPr>
        <p:spPr>
          <a:xfrm>
            <a:off x="6661873" y="4012015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1742434" y="255677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9"/>
          <p:cNvSpPr/>
          <p:nvPr/>
        </p:nvSpPr>
        <p:spPr>
          <a:xfrm>
            <a:off x="5196752" y="2553868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6"/>
          <p:cNvSpPr/>
          <p:nvPr/>
        </p:nvSpPr>
        <p:spPr>
          <a:xfrm>
            <a:off x="9661111" y="3291545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2443461" y="3323067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5901133" y="2598880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7"/>
          <p:cNvSpPr/>
          <p:nvPr/>
        </p:nvSpPr>
        <p:spPr>
          <a:xfrm>
            <a:off x="10358452" y="3342051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7"/>
          <p:cNvSpPr/>
          <p:nvPr/>
        </p:nvSpPr>
        <p:spPr>
          <a:xfrm>
            <a:off x="3162995" y="3361314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7"/>
          <p:cNvSpPr/>
          <p:nvPr/>
        </p:nvSpPr>
        <p:spPr>
          <a:xfrm>
            <a:off x="6675946" y="3361313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8913850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661866" y="334984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10"/>
          <p:cNvSpPr/>
          <p:nvPr/>
        </p:nvSpPr>
        <p:spPr>
          <a:xfrm>
            <a:off x="3155656" y="330221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10"/>
          <p:cNvSpPr/>
          <p:nvPr/>
        </p:nvSpPr>
        <p:spPr>
          <a:xfrm>
            <a:off x="6646251" y="478430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4393950" y="332809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8138545" y="328046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3"/>
          <p:cNvSpPr/>
          <p:nvPr/>
        </p:nvSpPr>
        <p:spPr>
          <a:xfrm>
            <a:off x="989628" y="475810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5181776" y="403248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8149321" y="481658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5101238" y="257692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7"/>
          <p:cNvSpPr/>
          <p:nvPr/>
        </p:nvSpPr>
        <p:spPr>
          <a:xfrm>
            <a:off x="1670968" y="485403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5169324" y="480002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8914315" y="4854113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1693730" y="415624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6"/>
          <p:cNvSpPr/>
          <p:nvPr/>
        </p:nvSpPr>
        <p:spPr>
          <a:xfrm>
            <a:off x="4435456" y="481152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7"/>
          <p:cNvSpPr/>
          <p:nvPr/>
        </p:nvSpPr>
        <p:spPr>
          <a:xfrm>
            <a:off x="8121337" y="2648305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7"/>
          <p:cNvSpPr/>
          <p:nvPr/>
        </p:nvSpPr>
        <p:spPr>
          <a:xfrm>
            <a:off x="2399427" y="4124011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8913850" y="2548138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1007006" y="2554521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4"/>
          <p:cNvSpPr/>
          <p:nvPr/>
        </p:nvSpPr>
        <p:spPr>
          <a:xfrm>
            <a:off x="1649748" y="2679330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4"/>
          <p:cNvSpPr/>
          <p:nvPr/>
        </p:nvSpPr>
        <p:spPr>
          <a:xfrm>
            <a:off x="5926256" y="2756511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2"/>
          <p:cNvSpPr/>
          <p:nvPr/>
        </p:nvSpPr>
        <p:spPr>
          <a:xfrm>
            <a:off x="10350089" y="48159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5870393" y="4083155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9656341" y="2544503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2423287" y="329054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98843" y="3280461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4"/>
          <p:cNvSpPr/>
          <p:nvPr/>
        </p:nvSpPr>
        <p:spPr>
          <a:xfrm>
            <a:off x="3151921" y="4115184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4"/>
          <p:cNvSpPr/>
          <p:nvPr/>
        </p:nvSpPr>
        <p:spPr>
          <a:xfrm>
            <a:off x="6616336" y="409075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148711" y="334778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4421942" y="334785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240304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641546" y="332825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0"/>
          <p:cNvSpPr/>
          <p:nvPr/>
        </p:nvSpPr>
        <p:spPr>
          <a:xfrm>
            <a:off x="5919811" y="327173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3"/>
          <p:cNvSpPr/>
          <p:nvPr/>
        </p:nvSpPr>
        <p:spPr>
          <a:xfrm>
            <a:off x="5144433" y="403166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3"/>
          <p:cNvSpPr/>
          <p:nvPr/>
        </p:nvSpPr>
        <p:spPr>
          <a:xfrm>
            <a:off x="1747183" y="478413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5155296" y="484134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9"/>
          <p:cNvSpPr/>
          <p:nvPr/>
        </p:nvSpPr>
        <p:spPr>
          <a:xfrm>
            <a:off x="982076" y="2515342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14"/>
          <p:cNvSpPr/>
          <p:nvPr/>
        </p:nvSpPr>
        <p:spPr>
          <a:xfrm>
            <a:off x="6661370" y="474398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7"/>
          <p:cNvSpPr/>
          <p:nvPr/>
        </p:nvSpPr>
        <p:spPr>
          <a:xfrm>
            <a:off x="8095263" y="485340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6667924" y="328618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8913919" y="4081208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3159345" y="414073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14"/>
          <p:cNvSpPr/>
          <p:nvPr/>
        </p:nvSpPr>
        <p:spPr>
          <a:xfrm>
            <a:off x="5924135" y="41972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14"/>
          <p:cNvSpPr/>
          <p:nvPr/>
        </p:nvSpPr>
        <p:spPr>
          <a:xfrm>
            <a:off x="8173940" y="26097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7"/>
          <p:cNvSpPr/>
          <p:nvPr/>
        </p:nvSpPr>
        <p:spPr>
          <a:xfrm>
            <a:off x="1747062" y="2609537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6"/>
          <p:cNvSpPr/>
          <p:nvPr/>
        </p:nvSpPr>
        <p:spPr>
          <a:xfrm>
            <a:off x="4397356" y="253822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26"/>
          <p:cNvSpPr/>
          <p:nvPr/>
        </p:nvSpPr>
        <p:spPr>
          <a:xfrm>
            <a:off x="8913476" y="260998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5"/>
          <p:cNvSpPr/>
          <p:nvPr/>
        </p:nvSpPr>
        <p:spPr>
          <a:xfrm>
            <a:off x="6655184" y="404368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10360390" y="4796528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6"/>
          <p:cNvSpPr/>
          <p:nvPr/>
        </p:nvSpPr>
        <p:spPr>
          <a:xfrm>
            <a:off x="1008845" y="3299129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4"/>
          <p:cNvSpPr/>
          <p:nvPr/>
        </p:nvSpPr>
        <p:spPr>
          <a:xfrm>
            <a:off x="5158628" y="2583820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9"/>
          <p:cNvSpPr/>
          <p:nvPr/>
        </p:nvSpPr>
        <p:spPr>
          <a:xfrm>
            <a:off x="9651863" y="2526959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7"/>
          <p:cNvSpPr/>
          <p:nvPr/>
        </p:nvSpPr>
        <p:spPr>
          <a:xfrm>
            <a:off x="2387373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10379208" y="3326742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6"/>
          <p:cNvSpPr/>
          <p:nvPr/>
        </p:nvSpPr>
        <p:spPr>
          <a:xfrm>
            <a:off x="5937462" y="2584200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3"/>
          <p:cNvSpPr/>
          <p:nvPr/>
        </p:nvSpPr>
        <p:spPr>
          <a:xfrm>
            <a:off x="3191521" y="3358536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13"/>
          <p:cNvSpPr/>
          <p:nvPr/>
        </p:nvSpPr>
        <p:spPr>
          <a:xfrm>
            <a:off x="443408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5942889" y="410477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985415" y="483181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4434059" y="333634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9658759" y="4232439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2442721" y="405897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9601489" y="334422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10"/>
          <p:cNvSpPr/>
          <p:nvPr/>
        </p:nvSpPr>
        <p:spPr>
          <a:xfrm>
            <a:off x="8157845" y="478917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5184321" y="4071647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1727317" y="267606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8157634" y="256546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6590250" y="334381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14"/>
          <p:cNvSpPr/>
          <p:nvPr/>
        </p:nvSpPr>
        <p:spPr>
          <a:xfrm>
            <a:off x="9635075" y="26097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7"/>
          <p:cNvSpPr/>
          <p:nvPr/>
        </p:nvSpPr>
        <p:spPr>
          <a:xfrm>
            <a:off x="1727377" y="488982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24"/>
          <p:cNvSpPr/>
          <p:nvPr/>
        </p:nvSpPr>
        <p:spPr>
          <a:xfrm>
            <a:off x="5191125" y="260091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4"/>
          <p:cNvSpPr/>
          <p:nvPr/>
        </p:nvSpPr>
        <p:spPr>
          <a:xfrm>
            <a:off x="8936990" y="259520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6653574" y="4755818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1660351" y="405026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5985710" y="3347952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8221417" y="3359318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3"/>
          <p:cNvSpPr/>
          <p:nvPr/>
        </p:nvSpPr>
        <p:spPr>
          <a:xfrm>
            <a:off x="3169849" y="405099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976595" y="3267667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5"/>
          <p:cNvSpPr/>
          <p:nvPr/>
        </p:nvSpPr>
        <p:spPr>
          <a:xfrm>
            <a:off x="6633557" y="4037478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899704" y="262105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10365663" y="4826495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5848355" y="2595204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10406305" y="3341603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4458271" y="33270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2445321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1667947" y="407239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5"/>
          <p:cNvSpPr/>
          <p:nvPr/>
        </p:nvSpPr>
        <p:spPr>
          <a:xfrm>
            <a:off x="3195588" y="332694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91566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8166455" y="326364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964997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5924474" y="332753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7"/>
          <p:cNvSpPr/>
          <p:nvPr/>
        </p:nvSpPr>
        <p:spPr>
          <a:xfrm>
            <a:off x="8915324" y="407238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3"/>
          <p:cNvSpPr/>
          <p:nvPr/>
        </p:nvSpPr>
        <p:spPr>
          <a:xfrm>
            <a:off x="986453" y="3326812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85566" y="4058515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1"/>
          <p:cNvSpPr/>
          <p:nvPr/>
        </p:nvSpPr>
        <p:spPr>
          <a:xfrm>
            <a:off x="8229717" y="267479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14"/>
          <p:cNvSpPr/>
          <p:nvPr/>
        </p:nvSpPr>
        <p:spPr>
          <a:xfrm>
            <a:off x="952720" y="26097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5184360" y="425313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427559" y="48413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4"/>
          <p:cNvSpPr/>
          <p:nvPr/>
        </p:nvSpPr>
        <p:spPr>
          <a:xfrm>
            <a:off x="5928360" y="407538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2395220" y="334513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7"/>
          <p:cNvSpPr/>
          <p:nvPr/>
        </p:nvSpPr>
        <p:spPr>
          <a:xfrm>
            <a:off x="4413132" y="256049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7"/>
          <p:cNvSpPr/>
          <p:nvPr/>
        </p:nvSpPr>
        <p:spPr>
          <a:xfrm>
            <a:off x="8166617" y="480267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8"/>
          <p:cNvSpPr/>
          <p:nvPr/>
        </p:nvSpPr>
        <p:spPr>
          <a:xfrm>
            <a:off x="1724278" y="4793615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7"/>
          <p:cNvSpPr/>
          <p:nvPr/>
        </p:nvSpPr>
        <p:spPr>
          <a:xfrm>
            <a:off x="1714705" y="264449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7"/>
          <p:cNvSpPr/>
          <p:nvPr/>
        </p:nvSpPr>
        <p:spPr>
          <a:xfrm>
            <a:off x="8869876" y="2593491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7"/>
          <p:cNvSpPr/>
          <p:nvPr/>
        </p:nvSpPr>
        <p:spPr>
          <a:xfrm>
            <a:off x="5149005" y="263374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7"/>
          <p:cNvSpPr/>
          <p:nvPr/>
        </p:nvSpPr>
        <p:spPr>
          <a:xfrm>
            <a:off x="9603817" y="3379102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6"/>
          <p:cNvSpPr/>
          <p:nvPr/>
        </p:nvSpPr>
        <p:spPr>
          <a:xfrm>
            <a:off x="5976338" y="256249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6"/>
          <p:cNvSpPr/>
          <p:nvPr/>
        </p:nvSpPr>
        <p:spPr>
          <a:xfrm>
            <a:off x="6671278" y="4071396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6"/>
          <p:cNvSpPr/>
          <p:nvPr/>
        </p:nvSpPr>
        <p:spPr>
          <a:xfrm>
            <a:off x="3204706" y="4036072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8"/>
          <p:cNvSpPr/>
          <p:nvPr/>
        </p:nvSpPr>
        <p:spPr>
          <a:xfrm>
            <a:off x="8871341" y="260737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5925921" y="403156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7"/>
          <p:cNvSpPr/>
          <p:nvPr/>
        </p:nvSpPr>
        <p:spPr>
          <a:xfrm>
            <a:off x="10403939" y="40969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25536" y="251735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5890184" y="336944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4465118" y="336917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8207551" y="478432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1718821" y="478414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660621" y="254391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6"/>
          <p:cNvSpPr/>
          <p:nvPr/>
        </p:nvSpPr>
        <p:spPr>
          <a:xfrm>
            <a:off x="88718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2426970" y="403161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7"/>
          <p:cNvSpPr/>
          <p:nvPr/>
        </p:nvSpPr>
        <p:spPr>
          <a:xfrm>
            <a:off x="5134258" y="407235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8"/>
          <p:cNvSpPr/>
          <p:nvPr/>
        </p:nvSpPr>
        <p:spPr>
          <a:xfrm>
            <a:off x="979594" y="3247453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14"/>
          <p:cNvSpPr/>
          <p:nvPr/>
        </p:nvSpPr>
        <p:spPr>
          <a:xfrm>
            <a:off x="3172045" y="417820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14"/>
          <p:cNvSpPr/>
          <p:nvPr/>
        </p:nvSpPr>
        <p:spPr>
          <a:xfrm>
            <a:off x="6640415" y="486400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14"/>
          <p:cNvSpPr/>
          <p:nvPr/>
        </p:nvSpPr>
        <p:spPr>
          <a:xfrm>
            <a:off x="10425650" y="479161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6"/>
          <p:cNvSpPr/>
          <p:nvPr/>
        </p:nvSpPr>
        <p:spPr>
          <a:xfrm>
            <a:off x="1698606" y="2609345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6"/>
          <p:cNvSpPr/>
          <p:nvPr/>
        </p:nvSpPr>
        <p:spPr>
          <a:xfrm>
            <a:off x="5890241" y="25439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6"/>
          <p:cNvSpPr/>
          <p:nvPr/>
        </p:nvSpPr>
        <p:spPr>
          <a:xfrm>
            <a:off x="8155286" y="2607440"/>
            <a:ext cx="72864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35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ketchup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Asereje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2426581" y="3327760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9601375" y="3340078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10"/>
          <p:cNvSpPr/>
          <p:nvPr/>
        </p:nvSpPr>
        <p:spPr>
          <a:xfrm>
            <a:off x="6618117" y="414814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10"/>
          <p:cNvSpPr/>
          <p:nvPr/>
        </p:nvSpPr>
        <p:spPr>
          <a:xfrm>
            <a:off x="3129550" y="3379714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6"/>
          <p:cNvSpPr/>
          <p:nvPr/>
        </p:nvSpPr>
        <p:spPr>
          <a:xfrm>
            <a:off x="9638863" y="4072354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3"/>
          <p:cNvSpPr/>
          <p:nvPr/>
        </p:nvSpPr>
        <p:spPr>
          <a:xfrm>
            <a:off x="5186628" y="2596926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3"/>
          <p:cNvSpPr/>
          <p:nvPr/>
        </p:nvSpPr>
        <p:spPr>
          <a:xfrm>
            <a:off x="10401317" y="333036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4"/>
          <p:cNvSpPr/>
          <p:nvPr/>
        </p:nvSpPr>
        <p:spPr>
          <a:xfrm>
            <a:off x="6695383" y="3273880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07801" y="403181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7"/>
          <p:cNvSpPr/>
          <p:nvPr/>
        </p:nvSpPr>
        <p:spPr>
          <a:xfrm>
            <a:off x="8848649" y="408572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89895" y="25686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5923810" y="336242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958627" y="25685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6"/>
          <p:cNvSpPr/>
          <p:nvPr/>
        </p:nvSpPr>
        <p:spPr>
          <a:xfrm>
            <a:off x="10339994" y="336263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8131810" y="477393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2465251" y="336235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8955582" y="487458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4"/>
          <p:cNvSpPr/>
          <p:nvPr/>
        </p:nvSpPr>
        <p:spPr>
          <a:xfrm>
            <a:off x="4424045" y="332037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8"/>
          <p:cNvSpPr/>
          <p:nvPr/>
        </p:nvSpPr>
        <p:spPr>
          <a:xfrm>
            <a:off x="1011495" y="4773930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28"/>
          <p:cNvSpPr/>
          <p:nvPr/>
        </p:nvSpPr>
        <p:spPr>
          <a:xfrm>
            <a:off x="4465654" y="2559830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28"/>
          <p:cNvSpPr/>
          <p:nvPr/>
        </p:nvSpPr>
        <p:spPr>
          <a:xfrm>
            <a:off x="8213610" y="2544256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7"/>
          <p:cNvSpPr/>
          <p:nvPr/>
        </p:nvSpPr>
        <p:spPr>
          <a:xfrm>
            <a:off x="6650530" y="482285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7"/>
          <p:cNvSpPr/>
          <p:nvPr/>
        </p:nvSpPr>
        <p:spPr>
          <a:xfrm>
            <a:off x="8174060" y="3302626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5857855" y="414527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7"/>
          <p:cNvSpPr/>
          <p:nvPr/>
        </p:nvSpPr>
        <p:spPr>
          <a:xfrm>
            <a:off x="10369968" y="4848134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5192154" y="2635510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977926" y="3293506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34"/>
          <p:cNvSpPr/>
          <p:nvPr/>
        </p:nvSpPr>
        <p:spPr>
          <a:xfrm>
            <a:off x="1678660" y="2578632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34"/>
          <p:cNvSpPr/>
          <p:nvPr/>
        </p:nvSpPr>
        <p:spPr>
          <a:xfrm>
            <a:off x="5890875" y="2568559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34"/>
          <p:cNvSpPr/>
          <p:nvPr/>
        </p:nvSpPr>
        <p:spPr>
          <a:xfrm>
            <a:off x="9631482" y="3309731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6"/>
          <p:cNvSpPr/>
          <p:nvPr/>
        </p:nvSpPr>
        <p:spPr>
          <a:xfrm>
            <a:off x="1686988" y="4076823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6"/>
          <p:cNvSpPr/>
          <p:nvPr/>
        </p:nvSpPr>
        <p:spPr>
          <a:xfrm>
            <a:off x="6638833" y="413794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6"/>
          <p:cNvSpPr/>
          <p:nvPr/>
        </p:nvSpPr>
        <p:spPr>
          <a:xfrm>
            <a:off x="10388137" y="4094132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5"/>
          <p:cNvSpPr/>
          <p:nvPr/>
        </p:nvSpPr>
        <p:spPr>
          <a:xfrm>
            <a:off x="4450016" y="256826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91566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8915605" y="403157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4449961" y="331997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9631386" y="331999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2409749" y="257124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979582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6"/>
          <p:cNvSpPr/>
          <p:nvPr/>
        </p:nvSpPr>
        <p:spPr>
          <a:xfrm>
            <a:off x="947709" y="332707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6639145" y="478399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1"/>
          <p:cNvSpPr/>
          <p:nvPr/>
        </p:nvSpPr>
        <p:spPr>
          <a:xfrm>
            <a:off x="5125202" y="418037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7"/>
          <p:cNvSpPr/>
          <p:nvPr/>
        </p:nvSpPr>
        <p:spPr>
          <a:xfrm>
            <a:off x="8163208" y="337067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24"/>
          <p:cNvSpPr/>
          <p:nvPr/>
        </p:nvSpPr>
        <p:spPr>
          <a:xfrm>
            <a:off x="1694815" y="257996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4"/>
          <p:cNvSpPr/>
          <p:nvPr/>
        </p:nvSpPr>
        <p:spPr>
          <a:xfrm>
            <a:off x="8162925" y="4853264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7"/>
          <p:cNvSpPr/>
          <p:nvPr/>
        </p:nvSpPr>
        <p:spPr>
          <a:xfrm>
            <a:off x="2403357" y="405020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7"/>
          <p:cNvSpPr/>
          <p:nvPr/>
        </p:nvSpPr>
        <p:spPr>
          <a:xfrm>
            <a:off x="5875537" y="408068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7"/>
          <p:cNvSpPr/>
          <p:nvPr/>
        </p:nvSpPr>
        <p:spPr>
          <a:xfrm>
            <a:off x="10373877" y="479124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8"/>
          <p:cNvSpPr/>
          <p:nvPr/>
        </p:nvSpPr>
        <p:spPr>
          <a:xfrm>
            <a:off x="3226676" y="404713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8"/>
          <p:cNvSpPr/>
          <p:nvPr/>
        </p:nvSpPr>
        <p:spPr>
          <a:xfrm>
            <a:off x="8145552" y="2544009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7"/>
          <p:cNvSpPr/>
          <p:nvPr/>
        </p:nvSpPr>
        <p:spPr>
          <a:xfrm>
            <a:off x="5912055" y="2589197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7"/>
          <p:cNvSpPr/>
          <p:nvPr/>
        </p:nvSpPr>
        <p:spPr>
          <a:xfrm>
            <a:off x="8880198" y="2599200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7"/>
          <p:cNvSpPr/>
          <p:nvPr/>
        </p:nvSpPr>
        <p:spPr>
          <a:xfrm>
            <a:off x="961112" y="254400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7"/>
          <p:cNvSpPr/>
          <p:nvPr/>
        </p:nvSpPr>
        <p:spPr>
          <a:xfrm>
            <a:off x="4382267" y="484185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7"/>
          <p:cNvSpPr/>
          <p:nvPr/>
        </p:nvSpPr>
        <p:spPr>
          <a:xfrm>
            <a:off x="6655579" y="331795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95354" y="4078897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4"/>
          <p:cNvSpPr/>
          <p:nvPr/>
        </p:nvSpPr>
        <p:spPr>
          <a:xfrm>
            <a:off x="2435138" y="3440696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5194020" y="480034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8123436" y="337395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13"/>
          <p:cNvSpPr/>
          <p:nvPr/>
        </p:nvSpPr>
        <p:spPr>
          <a:xfrm>
            <a:off x="946666" y="480079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8915741" y="4783036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6"/>
          <p:cNvSpPr/>
          <p:nvPr/>
        </p:nvSpPr>
        <p:spPr>
          <a:xfrm>
            <a:off x="8859415" y="4079970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1723920" y="4864195"/>
            <a:ext cx="741960" cy="624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12 Joaquín Sabina - Y nos dieron las 10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4394054" y="256862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5194098" y="413244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10355357" y="4079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2427146" y="254404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8189815" y="256847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1"/>
          <p:cNvSpPr/>
          <p:nvPr/>
        </p:nvSpPr>
        <p:spPr>
          <a:xfrm>
            <a:off x="6641582" y="492650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1"/>
          <p:cNvSpPr/>
          <p:nvPr/>
        </p:nvSpPr>
        <p:spPr>
          <a:xfrm>
            <a:off x="9631797" y="417085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4419035" y="331347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4"/>
          <p:cNvSpPr/>
          <p:nvPr/>
        </p:nvSpPr>
        <p:spPr>
          <a:xfrm>
            <a:off x="1724025" y="408554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24"/>
          <p:cNvSpPr/>
          <p:nvPr/>
        </p:nvSpPr>
        <p:spPr>
          <a:xfrm>
            <a:off x="8900795" y="258059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7"/>
          <p:cNvSpPr/>
          <p:nvPr/>
        </p:nvSpPr>
        <p:spPr>
          <a:xfrm>
            <a:off x="2431297" y="408576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7"/>
          <p:cNvSpPr/>
          <p:nvPr/>
        </p:nvSpPr>
        <p:spPr>
          <a:xfrm>
            <a:off x="4418847" y="479569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7"/>
          <p:cNvSpPr/>
          <p:nvPr/>
        </p:nvSpPr>
        <p:spPr>
          <a:xfrm>
            <a:off x="8183762" y="484331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8"/>
          <p:cNvSpPr/>
          <p:nvPr/>
        </p:nvSpPr>
        <p:spPr>
          <a:xfrm>
            <a:off x="1027094" y="3270755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8"/>
          <p:cNvSpPr/>
          <p:nvPr/>
        </p:nvSpPr>
        <p:spPr>
          <a:xfrm>
            <a:off x="5970761" y="4022918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27"/>
          <p:cNvSpPr/>
          <p:nvPr/>
        </p:nvSpPr>
        <p:spPr>
          <a:xfrm>
            <a:off x="5184749" y="2625087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894033" y="264792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10350089" y="48159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7"/>
          <p:cNvSpPr/>
          <p:nvPr/>
        </p:nvSpPr>
        <p:spPr>
          <a:xfrm>
            <a:off x="2450981" y="339585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7"/>
          <p:cNvSpPr/>
          <p:nvPr/>
        </p:nvSpPr>
        <p:spPr>
          <a:xfrm>
            <a:off x="5882127" y="2631737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7"/>
          <p:cNvSpPr/>
          <p:nvPr/>
        </p:nvSpPr>
        <p:spPr>
          <a:xfrm>
            <a:off x="9579656" y="3325682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4"/>
          <p:cNvSpPr/>
          <p:nvPr/>
        </p:nvSpPr>
        <p:spPr>
          <a:xfrm>
            <a:off x="1708369" y="2532198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14"/>
          <p:cNvSpPr/>
          <p:nvPr/>
        </p:nvSpPr>
        <p:spPr>
          <a:xfrm>
            <a:off x="6656874" y="4034063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178736" y="3261686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9631482" y="2568714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1746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4393920" y="326173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8928616" y="478936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4"/>
          <p:cNvSpPr/>
          <p:nvPr/>
        </p:nvSpPr>
        <p:spPr>
          <a:xfrm>
            <a:off x="2487069" y="344313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9631478" y="416673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1012066" y="330078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6641754" y="408399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4394381" y="482412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7" name="Cuadro de texto 21"/>
          <p:cNvSpPr/>
          <p:nvPr/>
        </p:nvSpPr>
        <p:spPr>
          <a:xfrm>
            <a:off x="10384907" y="486427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8911025" y="256861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14"/>
          <p:cNvSpPr/>
          <p:nvPr/>
        </p:nvSpPr>
        <p:spPr>
          <a:xfrm>
            <a:off x="5184360" y="425313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2423345" y="2622088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4"/>
          <p:cNvSpPr/>
          <p:nvPr/>
        </p:nvSpPr>
        <p:spPr>
          <a:xfrm>
            <a:off x="8128635" y="486405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7"/>
          <p:cNvSpPr/>
          <p:nvPr/>
        </p:nvSpPr>
        <p:spPr>
          <a:xfrm>
            <a:off x="1746767" y="478172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7"/>
          <p:cNvSpPr/>
          <p:nvPr/>
        </p:nvSpPr>
        <p:spPr>
          <a:xfrm>
            <a:off x="6628647" y="481918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7"/>
          <p:cNvSpPr/>
          <p:nvPr/>
        </p:nvSpPr>
        <p:spPr>
          <a:xfrm>
            <a:off x="8910837" y="409084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8"/>
          <p:cNvSpPr/>
          <p:nvPr/>
        </p:nvSpPr>
        <p:spPr>
          <a:xfrm>
            <a:off x="3226676" y="4047131"/>
            <a:ext cx="676080" cy="543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C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ivera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Que la detengan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7"/>
          <p:cNvSpPr/>
          <p:nvPr/>
        </p:nvSpPr>
        <p:spPr>
          <a:xfrm>
            <a:off x="2446460" y="4127789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7"/>
          <p:cNvSpPr/>
          <p:nvPr/>
        </p:nvSpPr>
        <p:spPr>
          <a:xfrm>
            <a:off x="8186152" y="2582838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7"/>
          <p:cNvSpPr/>
          <p:nvPr/>
        </p:nvSpPr>
        <p:spPr>
          <a:xfrm>
            <a:off x="10364516" y="4137499"/>
            <a:ext cx="894934" cy="660677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27 Chocolate Latino - Mayonesa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7"/>
          <p:cNvSpPr/>
          <p:nvPr/>
        </p:nvSpPr>
        <p:spPr>
          <a:xfrm>
            <a:off x="5889815" y="4147186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>
                <a:solidFill>
                  <a:srgbClr val="000000"/>
                </a:solidFill>
                <a:latin typeface="Calibri" panose="020F0502020204030204"/>
              </a:rPr>
              <a:t>7 Raphael - Mi gran noche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10"/>
          <p:cNvSpPr/>
          <p:nvPr/>
        </p:nvSpPr>
        <p:spPr>
          <a:xfrm>
            <a:off x="990245" y="2602766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10"/>
          <p:cNvSpPr/>
          <p:nvPr/>
        </p:nvSpPr>
        <p:spPr>
          <a:xfrm>
            <a:off x="4490690" y="2671532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0"/>
          <p:cNvSpPr/>
          <p:nvPr/>
        </p:nvSpPr>
        <p:spPr>
          <a:xfrm>
            <a:off x="9692045" y="3350031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2"/>
          <p:cNvSpPr/>
          <p:nvPr/>
        </p:nvSpPr>
        <p:spPr>
          <a:xfrm>
            <a:off x="1723745" y="2589856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2"/>
          <p:cNvSpPr/>
          <p:nvPr/>
        </p:nvSpPr>
        <p:spPr>
          <a:xfrm>
            <a:off x="5910884" y="2589856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2"/>
          <p:cNvSpPr/>
          <p:nvPr/>
        </p:nvSpPr>
        <p:spPr>
          <a:xfrm>
            <a:off x="10384907" y="3294652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50279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8870239" y="405397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8163310" y="252608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93651" y="32709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931545" y="478409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8163560" y="477393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5934192" y="338154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3187289" y="481149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7"/>
          <p:cNvSpPr/>
          <p:nvPr/>
        </p:nvSpPr>
        <p:spPr>
          <a:xfrm>
            <a:off x="820437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4415178" y="329783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6"/>
          <p:cNvSpPr/>
          <p:nvPr/>
        </p:nvSpPr>
        <p:spPr>
          <a:xfrm>
            <a:off x="8896373" y="261584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5174693" y="4759067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9656320" y="2535065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25"/>
          <p:cNvSpPr/>
          <p:nvPr/>
        </p:nvSpPr>
        <p:spPr>
          <a:xfrm>
            <a:off x="1733263" y="4815142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5272968" y="410709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5"/>
          <p:cNvSpPr/>
          <p:nvPr/>
        </p:nvSpPr>
        <p:spPr>
          <a:xfrm>
            <a:off x="9675175" y="4039764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24"/>
          <p:cNvSpPr/>
          <p:nvPr/>
        </p:nvSpPr>
        <p:spPr>
          <a:xfrm>
            <a:off x="1633043" y="4127044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24"/>
          <p:cNvSpPr/>
          <p:nvPr/>
        </p:nvSpPr>
        <p:spPr>
          <a:xfrm>
            <a:off x="5851246" y="2586932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7"/>
          <p:cNvSpPr/>
          <p:nvPr/>
        </p:nvSpPr>
        <p:spPr>
          <a:xfrm>
            <a:off x="955300" y="2528878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7"/>
          <p:cNvSpPr/>
          <p:nvPr/>
        </p:nvSpPr>
        <p:spPr>
          <a:xfrm>
            <a:off x="5965441" y="4047457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6721269" y="407090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32958" y="330596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10"/>
          <p:cNvSpPr/>
          <p:nvPr/>
        </p:nvSpPr>
        <p:spPr>
          <a:xfrm>
            <a:off x="9595795" y="329960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7" name="Cuadro de texto 24"/>
          <p:cNvSpPr/>
          <p:nvPr/>
        </p:nvSpPr>
        <p:spPr>
          <a:xfrm>
            <a:off x="10353086" y="4857175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7" name="Cuadro de texto 5"/>
          <p:cNvSpPr/>
          <p:nvPr/>
        </p:nvSpPr>
        <p:spPr>
          <a:xfrm>
            <a:off x="3185096" y="486379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7"/>
          <p:cNvSpPr/>
          <p:nvPr/>
        </p:nvSpPr>
        <p:spPr>
          <a:xfrm>
            <a:off x="5143937" y="404762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27"/>
          <p:cNvSpPr/>
          <p:nvPr/>
        </p:nvSpPr>
        <p:spPr>
          <a:xfrm>
            <a:off x="9589572" y="25642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5"/>
          <p:cNvSpPr/>
          <p:nvPr/>
        </p:nvSpPr>
        <p:spPr>
          <a:xfrm>
            <a:off x="891566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5916015" y="2563871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1695966" y="404768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195799" y="338587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3"/>
          <p:cNvSpPr/>
          <p:nvPr/>
        </p:nvSpPr>
        <p:spPr>
          <a:xfrm>
            <a:off x="935767" y="253490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34"/>
          <p:cNvSpPr/>
          <p:nvPr/>
        </p:nvSpPr>
        <p:spPr>
          <a:xfrm>
            <a:off x="4440096" y="330223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34"/>
          <p:cNvSpPr/>
          <p:nvPr/>
        </p:nvSpPr>
        <p:spPr>
          <a:xfrm>
            <a:off x="8929546" y="4027400"/>
            <a:ext cx="744480" cy="783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18 Amaral - Mis amigos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6664201" y="478414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2398049" y="2619051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696266" y="48419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478145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1"/>
          <p:cNvSpPr/>
          <p:nvPr/>
        </p:nvSpPr>
        <p:spPr>
          <a:xfrm>
            <a:off x="8229717" y="267479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8"/>
          <p:cNvSpPr/>
          <p:nvPr/>
        </p:nvSpPr>
        <p:spPr>
          <a:xfrm>
            <a:off x="9657150" y="405896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5916365" y="404435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14"/>
          <p:cNvSpPr/>
          <p:nvPr/>
        </p:nvSpPr>
        <p:spPr>
          <a:xfrm>
            <a:off x="9657300" y="330190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27"/>
          <p:cNvSpPr/>
          <p:nvPr/>
        </p:nvSpPr>
        <p:spPr>
          <a:xfrm>
            <a:off x="5974257" y="33810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5" name="Cuadro de texto 24"/>
          <p:cNvSpPr/>
          <p:nvPr/>
        </p:nvSpPr>
        <p:spPr>
          <a:xfrm>
            <a:off x="2472055" y="408554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8915400" y="2618699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33 Proyecto Uno - El Tiburón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7"/>
          <p:cNvSpPr/>
          <p:nvPr/>
        </p:nvSpPr>
        <p:spPr>
          <a:xfrm>
            <a:off x="923172" y="3297090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7"/>
          <p:cNvSpPr/>
          <p:nvPr/>
        </p:nvSpPr>
        <p:spPr>
          <a:xfrm>
            <a:off x="8174872" y="4811565"/>
            <a:ext cx="872280" cy="703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36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Karol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G - Si antes te hubiera conocido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27"/>
          <p:cNvSpPr/>
          <p:nvPr/>
        </p:nvSpPr>
        <p:spPr>
          <a:xfrm>
            <a:off x="4452305" y="4859751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0"/>
          <p:cNvSpPr/>
          <p:nvPr/>
        </p:nvSpPr>
        <p:spPr>
          <a:xfrm>
            <a:off x="10350468" y="3357326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5"/>
          <p:cNvSpPr/>
          <p:nvPr/>
        </p:nvSpPr>
        <p:spPr>
          <a:xfrm>
            <a:off x="2464609" y="340313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46 Katy Perry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Roar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5205656" y="2621245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5"/>
          <p:cNvSpPr/>
          <p:nvPr/>
        </p:nvSpPr>
        <p:spPr>
          <a:xfrm>
            <a:off x="10350468" y="4910101"/>
            <a:ext cx="825120" cy="75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 Los Del Rio - La Macarena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1"/>
          <p:cNvSpPr/>
          <p:nvPr/>
        </p:nvSpPr>
        <p:spPr>
          <a:xfrm>
            <a:off x="6621895" y="420096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3172458" y="3289393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9"/>
          <p:cNvSpPr/>
          <p:nvPr/>
        </p:nvSpPr>
        <p:spPr>
          <a:xfrm>
            <a:off x="1731382" y="2544350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5"/>
          <p:cNvSpPr/>
          <p:nvPr/>
        </p:nvSpPr>
        <p:spPr>
          <a:xfrm>
            <a:off x="4465588" y="478427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515036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13"/>
          <p:cNvSpPr/>
          <p:nvPr/>
        </p:nvSpPr>
        <p:spPr>
          <a:xfrm>
            <a:off x="10368796" y="4784288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4404066" y="256879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8145069" y="4784223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9700058" y="267067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3"/>
          <p:cNvSpPr/>
          <p:nvPr/>
        </p:nvSpPr>
        <p:spPr>
          <a:xfrm>
            <a:off x="8147462" y="25685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9"/>
          <p:cNvSpPr/>
          <p:nvPr/>
        </p:nvSpPr>
        <p:spPr>
          <a:xfrm>
            <a:off x="967471" y="3280517"/>
            <a:ext cx="764640" cy="756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20 La pegatina  - Mari Carmen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3"/>
          <p:cNvSpPr/>
          <p:nvPr/>
        </p:nvSpPr>
        <p:spPr>
          <a:xfrm>
            <a:off x="5184321" y="4097047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2455662" y="267098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8"/>
          <p:cNvSpPr/>
          <p:nvPr/>
        </p:nvSpPr>
        <p:spPr>
          <a:xfrm>
            <a:off x="6658045" y="481461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6"/>
          <p:cNvSpPr/>
          <p:nvPr/>
        </p:nvSpPr>
        <p:spPr>
          <a:xfrm>
            <a:off x="967763" y="481485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6"/>
          <p:cNvSpPr/>
          <p:nvPr/>
        </p:nvSpPr>
        <p:spPr>
          <a:xfrm>
            <a:off x="4404383" y="336451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6"/>
          <p:cNvSpPr/>
          <p:nvPr/>
        </p:nvSpPr>
        <p:spPr>
          <a:xfrm>
            <a:off x="8148978" y="329910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5870417" y="4029070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8909979" y="406027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80418" y="407889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4"/>
          <p:cNvSpPr/>
          <p:nvPr/>
        </p:nvSpPr>
        <p:spPr>
          <a:xfrm>
            <a:off x="968356" y="2523905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4"/>
          <p:cNvSpPr/>
          <p:nvPr/>
        </p:nvSpPr>
        <p:spPr>
          <a:xfrm>
            <a:off x="5955691" y="3308994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4"/>
          <p:cNvSpPr/>
          <p:nvPr/>
        </p:nvSpPr>
        <p:spPr>
          <a:xfrm>
            <a:off x="8962087" y="2536154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5"/>
          <p:cNvSpPr/>
          <p:nvPr/>
        </p:nvSpPr>
        <p:spPr>
          <a:xfrm>
            <a:off x="1739402" y="4032411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4"/>
          <p:cNvSpPr/>
          <p:nvPr/>
        </p:nvSpPr>
        <p:spPr>
          <a:xfrm>
            <a:off x="6581184" y="415647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7"/>
          <p:cNvSpPr/>
          <p:nvPr/>
        </p:nvSpPr>
        <p:spPr>
          <a:xfrm>
            <a:off x="1713099" y="2541982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3205788" y="333315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5943021" y="257613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9670909" y="333132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10"/>
          <p:cNvSpPr/>
          <p:nvPr/>
        </p:nvSpPr>
        <p:spPr>
          <a:xfrm>
            <a:off x="6653777" y="3298987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4451106" y="342906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6"/>
          <p:cNvSpPr/>
          <p:nvPr/>
        </p:nvSpPr>
        <p:spPr>
          <a:xfrm>
            <a:off x="445208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8146135" y="329221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3192704" y="484200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8894195" y="258831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5227094" y="26976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992938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9649971" y="4058344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10374176" y="33814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4"/>
          <p:cNvSpPr/>
          <p:nvPr/>
        </p:nvSpPr>
        <p:spPr>
          <a:xfrm>
            <a:off x="952085" y="3292377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25 Los refrescos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no hay playa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5934192" y="3429171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8"/>
          <p:cNvSpPr/>
          <p:nvPr/>
        </p:nvSpPr>
        <p:spPr>
          <a:xfrm>
            <a:off x="8146485" y="4841281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27"/>
          <p:cNvSpPr/>
          <p:nvPr/>
        </p:nvSpPr>
        <p:spPr>
          <a:xfrm>
            <a:off x="5227497" y="4111947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6"/>
          <p:cNvSpPr/>
          <p:nvPr/>
        </p:nvSpPr>
        <p:spPr>
          <a:xfrm>
            <a:off x="1661818" y="482818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6"/>
          <p:cNvSpPr/>
          <p:nvPr/>
        </p:nvSpPr>
        <p:spPr>
          <a:xfrm>
            <a:off x="8894468" y="411254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3"/>
          <p:cNvSpPr/>
          <p:nvPr/>
        </p:nvSpPr>
        <p:spPr>
          <a:xfrm>
            <a:off x="5930130" y="4023183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4415375" y="249464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1699912" y="4009220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0"/>
          <p:cNvSpPr/>
          <p:nvPr/>
        </p:nvSpPr>
        <p:spPr>
          <a:xfrm>
            <a:off x="9601099" y="3429060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10"/>
          <p:cNvSpPr/>
          <p:nvPr/>
        </p:nvSpPr>
        <p:spPr>
          <a:xfrm>
            <a:off x="3220827" y="3346774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5950443" y="2642789"/>
            <a:ext cx="740520" cy="7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45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Bomba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4"/>
          <p:cNvSpPr/>
          <p:nvPr/>
        </p:nvSpPr>
        <p:spPr>
          <a:xfrm>
            <a:off x="3176066" y="4186758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9" name="Cuadro de texto 22"/>
          <p:cNvSpPr/>
          <p:nvPr/>
        </p:nvSpPr>
        <p:spPr>
          <a:xfrm>
            <a:off x="10350089" y="4815935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5"/>
          <p:cNvSpPr/>
          <p:nvPr/>
        </p:nvSpPr>
        <p:spPr>
          <a:xfrm>
            <a:off x="6690963" y="4779755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6614695" y="4090758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4"/>
          <p:cNvSpPr/>
          <p:nvPr/>
        </p:nvSpPr>
        <p:spPr>
          <a:xfrm>
            <a:off x="1010519" y="2603857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3"/>
          <p:cNvSpPr/>
          <p:nvPr/>
        </p:nvSpPr>
        <p:spPr>
          <a:xfrm>
            <a:off x="6700597" y="3335072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10"/>
          <p:cNvSpPr/>
          <p:nvPr/>
        </p:nvSpPr>
        <p:spPr>
          <a:xfrm>
            <a:off x="9599403" y="2551442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7"/>
          <p:cNvSpPr/>
          <p:nvPr/>
        </p:nvSpPr>
        <p:spPr>
          <a:xfrm>
            <a:off x="2459075" y="401992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7"/>
          <p:cNvSpPr/>
          <p:nvPr/>
        </p:nvSpPr>
        <p:spPr>
          <a:xfrm>
            <a:off x="6641670" y="3263864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7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26" name="Cuadro de texto 24"/>
          <p:cNvSpPr/>
          <p:nvPr/>
        </p:nvSpPr>
        <p:spPr>
          <a:xfrm>
            <a:off x="989080" y="3304598"/>
            <a:ext cx="706904" cy="70421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11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Lores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La mujer del pelotero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24"/>
          <p:cNvSpPr/>
          <p:nvPr/>
        </p:nvSpPr>
        <p:spPr>
          <a:xfrm>
            <a:off x="5982157" y="3395691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8206514" y="3510444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23"/>
          <p:cNvSpPr/>
          <p:nvPr/>
        </p:nvSpPr>
        <p:spPr>
          <a:xfrm>
            <a:off x="5183917" y="484185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23"/>
          <p:cNvSpPr/>
          <p:nvPr/>
        </p:nvSpPr>
        <p:spPr>
          <a:xfrm>
            <a:off x="2429922" y="3304524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17 Zapato veloz - Tractor amarillo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6"/>
          <p:cNvSpPr/>
          <p:nvPr/>
        </p:nvSpPr>
        <p:spPr>
          <a:xfrm>
            <a:off x="10425306" y="4773989"/>
            <a:ext cx="707760" cy="78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19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Myke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Towers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Esa Falda</a:t>
            </a:r>
            <a:r>
              <a:rPr lang="es-ES" sz="18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endParaRPr lang="es-ES" sz="18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8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23"/>
          <p:cNvSpPr/>
          <p:nvPr/>
        </p:nvSpPr>
        <p:spPr>
          <a:xfrm>
            <a:off x="3206931" y="484190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1"/>
          <p:cNvSpPr/>
          <p:nvPr/>
        </p:nvSpPr>
        <p:spPr>
          <a:xfrm>
            <a:off x="8151612" y="267542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1"/>
          <p:cNvSpPr/>
          <p:nvPr/>
        </p:nvSpPr>
        <p:spPr>
          <a:xfrm>
            <a:off x="5911967" y="4175296"/>
            <a:ext cx="817560" cy="500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26 Aitana - Las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Babys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8"/>
          <p:cNvSpPr/>
          <p:nvPr/>
        </p:nvSpPr>
        <p:spPr>
          <a:xfrm>
            <a:off x="1649800" y="492573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2"/>
          <p:cNvSpPr/>
          <p:nvPr/>
        </p:nvSpPr>
        <p:spPr>
          <a:xfrm>
            <a:off x="6641689" y="4841970"/>
            <a:ext cx="794160" cy="672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8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30 José Luis Perales - Un Velero Llamado Libertad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27"/>
          <p:cNvSpPr/>
          <p:nvPr/>
        </p:nvSpPr>
        <p:spPr>
          <a:xfrm>
            <a:off x="1019987" y="4841562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27"/>
          <p:cNvSpPr/>
          <p:nvPr/>
        </p:nvSpPr>
        <p:spPr>
          <a:xfrm>
            <a:off x="3164336" y="3353255"/>
            <a:ext cx="872280" cy="55054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32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Melendi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Caminando por la vida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6"/>
          <p:cNvSpPr/>
          <p:nvPr/>
        </p:nvSpPr>
        <p:spPr>
          <a:xfrm>
            <a:off x="4415178" y="330482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6"/>
          <p:cNvSpPr/>
          <p:nvPr/>
        </p:nvSpPr>
        <p:spPr>
          <a:xfrm>
            <a:off x="8206763" y="477421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4484441" y="4783107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13"/>
          <p:cNvSpPr/>
          <p:nvPr/>
        </p:nvSpPr>
        <p:spPr>
          <a:xfrm>
            <a:off x="8913418" y="2553608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25"/>
          <p:cNvSpPr/>
          <p:nvPr/>
        </p:nvSpPr>
        <p:spPr>
          <a:xfrm>
            <a:off x="5201960" y="4043859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16"/>
          <p:cNvSpPr/>
          <p:nvPr/>
        </p:nvSpPr>
        <p:spPr>
          <a:xfrm>
            <a:off x="10434877" y="4037478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5"/>
          <p:cNvSpPr/>
          <p:nvPr/>
        </p:nvSpPr>
        <p:spPr>
          <a:xfrm>
            <a:off x="1705453" y="4007429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5"/>
          <p:cNvSpPr/>
          <p:nvPr/>
        </p:nvSpPr>
        <p:spPr>
          <a:xfrm>
            <a:off x="6679934" y="4049953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5"/>
          <p:cNvSpPr/>
          <p:nvPr/>
        </p:nvSpPr>
        <p:spPr>
          <a:xfrm>
            <a:off x="9670543" y="3302204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27"/>
          <p:cNvSpPr/>
          <p:nvPr/>
        </p:nvSpPr>
        <p:spPr>
          <a:xfrm>
            <a:off x="948110" y="2562185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10336291" y="3299553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3"/>
          <p:cNvSpPr/>
          <p:nvPr/>
        </p:nvSpPr>
        <p:spPr>
          <a:xfrm>
            <a:off x="1775047" y="2567265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5198361" y="2623219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10"/>
          <p:cNvSpPr/>
          <p:nvPr/>
        </p:nvSpPr>
        <p:spPr>
          <a:xfrm>
            <a:off x="2425524" y="2562185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37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La fiesta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Quiero montarme en tu velero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5" name="Cuadro de texto 27"/>
          <p:cNvSpPr/>
          <p:nvPr/>
        </p:nvSpPr>
        <p:spPr>
          <a:xfrm>
            <a:off x="5928620" y="2610477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6" name="Cuadro de texto 27"/>
          <p:cNvSpPr/>
          <p:nvPr/>
        </p:nvSpPr>
        <p:spPr>
          <a:xfrm>
            <a:off x="9665925" y="2590315"/>
            <a:ext cx="676273" cy="56659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31 Lola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Indigo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La reina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altLang="en-US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80" y="648387"/>
            <a:ext cx="3727880" cy="521891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6200" y="648387"/>
            <a:ext cx="3727880" cy="521891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15" y="648387"/>
            <a:ext cx="3727880" cy="5218917"/>
          </a:xfrm>
          <a:prstGeom prst="rect">
            <a:avLst/>
          </a:prstGeom>
        </p:spPr>
      </p:pic>
      <p:sp>
        <p:nvSpPr>
          <p:cNvPr id="39" name="Cuadro de texto 27"/>
          <p:cNvSpPr/>
          <p:nvPr/>
        </p:nvSpPr>
        <p:spPr>
          <a:xfrm>
            <a:off x="4394002" y="2576969"/>
            <a:ext cx="861646" cy="65337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 El Consorcio -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Chacacha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del Tren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8" name="Cuadro de texto 8"/>
          <p:cNvSpPr/>
          <p:nvPr/>
        </p:nvSpPr>
        <p:spPr>
          <a:xfrm>
            <a:off x="2431806" y="415550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7" name="Cuadro de texto 8"/>
          <p:cNvSpPr/>
          <p:nvPr/>
        </p:nvSpPr>
        <p:spPr>
          <a:xfrm>
            <a:off x="5894461" y="3364290"/>
            <a:ext cx="806760" cy="549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9525">
              <a:lnSpc>
                <a:spcPct val="100000"/>
              </a:lnSpc>
              <a:buNone/>
              <a:tabLst>
                <a:tab pos="0" algn="l"/>
              </a:tabLst>
            </a:pPr>
            <a:r>
              <a:rPr lang="es-ES" alt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6 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Georgie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Dann</a:t>
            </a:r>
            <a:r>
              <a:rPr lang="en-US" sz="1100" b="0" strike="noStrike" spc="-1" dirty="0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 - La </a:t>
            </a:r>
            <a:r>
              <a:rPr lang="en-US" sz="1100" b="0" strike="noStrike" spc="-1" dirty="0" err="1">
                <a:solidFill>
                  <a:srgbClr val="000000"/>
                </a:solidFill>
                <a:latin typeface="Calibri" panose="020F0502020204030204"/>
                <a:ea typeface="Calibri" panose="020F0502020204030204"/>
              </a:rPr>
              <a:t>Barbacoa</a:t>
            </a:r>
            <a:endParaRPr lang="es-ES" sz="1100" b="0" strike="noStrike" spc="-1" dirty="0">
              <a:latin typeface="Arial" panose="020B0604020202020204"/>
            </a:endParaRPr>
          </a:p>
        </p:txBody>
      </p:sp>
      <p:sp>
        <p:nvSpPr>
          <p:cNvPr id="9" name="Cuadro de texto 6"/>
          <p:cNvSpPr/>
          <p:nvPr/>
        </p:nvSpPr>
        <p:spPr>
          <a:xfrm>
            <a:off x="8989796" y="4841820"/>
            <a:ext cx="74700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 La Oreja de Van Gogh - Rosas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0" name="Cuadro de texto 7"/>
          <p:cNvSpPr/>
          <p:nvPr/>
        </p:nvSpPr>
        <p:spPr>
          <a:xfrm>
            <a:off x="5175605" y="4031356"/>
            <a:ext cx="748440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5 Isabel Aaiún - El himno de mi peña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11" name="Cuadro de texto 7"/>
          <p:cNvSpPr/>
          <p:nvPr/>
        </p:nvSpPr>
        <p:spPr>
          <a:xfrm>
            <a:off x="9635695" y="4020149"/>
            <a:ext cx="789713" cy="821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7 Raphael 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Mi gran noche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900" b="0" strike="noStrike" spc="-1" dirty="0">
              <a:latin typeface="Arial" panose="020B0604020202020204"/>
            </a:endParaRPr>
          </a:p>
        </p:txBody>
      </p:sp>
      <p:sp>
        <p:nvSpPr>
          <p:cNvPr id="40" name="Cuadro de texto 13"/>
          <p:cNvSpPr/>
          <p:nvPr/>
        </p:nvSpPr>
        <p:spPr>
          <a:xfrm>
            <a:off x="2442726" y="2568773"/>
            <a:ext cx="777308" cy="71168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8 Alaska - A quien le importa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3" name="Cuadro de texto 10"/>
          <p:cNvSpPr/>
          <p:nvPr/>
        </p:nvSpPr>
        <p:spPr>
          <a:xfrm>
            <a:off x="8168346" y="2568791"/>
            <a:ext cx="820800" cy="72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Radio Futura - Escuela de Calor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2" name="Cuadro de texto 24"/>
          <p:cNvSpPr/>
          <p:nvPr/>
        </p:nvSpPr>
        <p:spPr>
          <a:xfrm>
            <a:off x="3272009" y="4132632"/>
            <a:ext cx="800280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13 Nino Bravo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Libre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4" name="Cuadro de texto 23"/>
          <p:cNvSpPr/>
          <p:nvPr/>
        </p:nvSpPr>
        <p:spPr>
          <a:xfrm>
            <a:off x="10463193" y="408055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5" name="Cuadro de texto 23"/>
          <p:cNvSpPr/>
          <p:nvPr/>
        </p:nvSpPr>
        <p:spPr>
          <a:xfrm>
            <a:off x="5924213" y="2576877"/>
            <a:ext cx="681120" cy="860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14 Don Omar - Danza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Kuduro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7" name="Cuadro de texto 18"/>
          <p:cNvSpPr/>
          <p:nvPr/>
        </p:nvSpPr>
        <p:spPr>
          <a:xfrm>
            <a:off x="1763193" y="4904600"/>
            <a:ext cx="668892" cy="525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16 Izal - La Mujer de Verde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8" name="Cuadro de texto 6"/>
          <p:cNvSpPr/>
          <p:nvPr/>
        </p:nvSpPr>
        <p:spPr>
          <a:xfrm>
            <a:off x="5125374" y="4842186"/>
            <a:ext cx="874080" cy="599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21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Gente de zona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- La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Gozadera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6" name="Cuadro de texto 10"/>
          <p:cNvSpPr/>
          <p:nvPr/>
        </p:nvSpPr>
        <p:spPr>
          <a:xfrm>
            <a:off x="4453890" y="4802505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7" name="Cuadro de texto 10"/>
          <p:cNvSpPr/>
          <p:nvPr/>
        </p:nvSpPr>
        <p:spPr>
          <a:xfrm>
            <a:off x="8905240" y="2576830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19" name="Cuadro de texto 23"/>
          <p:cNvSpPr/>
          <p:nvPr/>
        </p:nvSpPr>
        <p:spPr>
          <a:xfrm>
            <a:off x="956491" y="3298852"/>
            <a:ext cx="807012" cy="6771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24 El Canto del Loco - Zapatillas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0" name="Cuadro de texto 8"/>
          <p:cNvSpPr/>
          <p:nvPr/>
        </p:nvSpPr>
        <p:spPr>
          <a:xfrm>
            <a:off x="8179505" y="3316646"/>
            <a:ext cx="794520" cy="715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28 Shakira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' Tipos Como Tú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1" name="Cuadro de texto 14"/>
          <p:cNvSpPr/>
          <p:nvPr/>
        </p:nvSpPr>
        <p:spPr>
          <a:xfrm>
            <a:off x="3210780" y="4904642"/>
            <a:ext cx="816840" cy="900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29 Luck Ra - La morocha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2" name="Cuadro de texto 6"/>
          <p:cNvSpPr/>
          <p:nvPr/>
        </p:nvSpPr>
        <p:spPr>
          <a:xfrm>
            <a:off x="1677058" y="2577110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3" name="Cuadro de texto 6"/>
          <p:cNvSpPr/>
          <p:nvPr/>
        </p:nvSpPr>
        <p:spPr>
          <a:xfrm>
            <a:off x="5175908" y="254853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4" name="Cuadro de texto 6"/>
          <p:cNvSpPr/>
          <p:nvPr/>
        </p:nvSpPr>
        <p:spPr>
          <a:xfrm>
            <a:off x="8148978" y="4842155"/>
            <a:ext cx="840535" cy="66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34 Estopa - Por la Raja de tu Falda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8" name="Cuadro de texto 13"/>
          <p:cNvSpPr/>
          <p:nvPr/>
        </p:nvSpPr>
        <p:spPr>
          <a:xfrm>
            <a:off x="2471880" y="3280812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29" name="Cuadro de texto 13"/>
          <p:cNvSpPr/>
          <p:nvPr/>
        </p:nvSpPr>
        <p:spPr>
          <a:xfrm>
            <a:off x="4453890" y="3274450"/>
            <a:ext cx="783360" cy="7371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3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9 Paulina Rubio - Y yo sigo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aqui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0" name="Cuadro de texto 17"/>
          <p:cNvSpPr/>
          <p:nvPr/>
        </p:nvSpPr>
        <p:spPr>
          <a:xfrm>
            <a:off x="8894794" y="4158314"/>
            <a:ext cx="820607" cy="491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40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Vicco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Nochentera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1" name="Cuadro de texto 25"/>
          <p:cNvSpPr/>
          <p:nvPr/>
        </p:nvSpPr>
        <p:spPr>
          <a:xfrm>
            <a:off x="6688500" y="4817247"/>
            <a:ext cx="771866" cy="68946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41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Camela - Cuando zarpa el amor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2" name="Cuadro de texto 10"/>
          <p:cNvSpPr/>
          <p:nvPr/>
        </p:nvSpPr>
        <p:spPr>
          <a:xfrm>
            <a:off x="9571371" y="2557679"/>
            <a:ext cx="918360" cy="66479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43 El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simbolo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Levantando las manos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3" name="Cuadro de texto 16"/>
          <p:cNvSpPr/>
          <p:nvPr/>
        </p:nvSpPr>
        <p:spPr>
          <a:xfrm>
            <a:off x="10425408" y="4837507"/>
            <a:ext cx="686160" cy="694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44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David Bisbal -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Buleria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4" name="Cuadro de texto 7"/>
          <p:cNvSpPr/>
          <p:nvPr/>
        </p:nvSpPr>
        <p:spPr>
          <a:xfrm>
            <a:off x="9634738" y="3336868"/>
            <a:ext cx="783238" cy="6509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10 CNCO - Reguetón Lento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5" name="Cuadro de texto 5"/>
          <p:cNvSpPr/>
          <p:nvPr/>
        </p:nvSpPr>
        <p:spPr>
          <a:xfrm>
            <a:off x="953777" y="2553319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6" name="Cuadro de texto 5"/>
          <p:cNvSpPr/>
          <p:nvPr/>
        </p:nvSpPr>
        <p:spPr>
          <a:xfrm>
            <a:off x="10412484" y="3268050"/>
            <a:ext cx="759600" cy="74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4 Coyote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Dax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No Rompas Más</a:t>
            </a:r>
            <a:endParaRPr lang="es-ES" sz="1000" b="0" strike="noStrike" spc="-1" dirty="0">
              <a:latin typeface="Arial" panose="020B0604020202020204"/>
            </a:endParaRPr>
          </a:p>
          <a:p>
            <a:pPr>
              <a:lnSpc>
                <a:spcPct val="100000"/>
              </a:lnSpc>
              <a:buNone/>
            </a:pPr>
            <a:endParaRPr lang="es-ES" sz="1200" b="0" strike="noStrike" spc="-1" dirty="0">
              <a:latin typeface="Arial" panose="020B0604020202020204"/>
            </a:endParaRPr>
          </a:p>
        </p:txBody>
      </p:sp>
      <p:sp>
        <p:nvSpPr>
          <p:cNvPr id="37" name="Cuadro de texto 10"/>
          <p:cNvSpPr/>
          <p:nvPr/>
        </p:nvSpPr>
        <p:spPr>
          <a:xfrm>
            <a:off x="1677058" y="4031356"/>
            <a:ext cx="831850" cy="76009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23 King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Africa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Paquito el Chocolatero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38" name="Cuadro de texto 27"/>
          <p:cNvSpPr/>
          <p:nvPr/>
        </p:nvSpPr>
        <p:spPr>
          <a:xfrm>
            <a:off x="6642998" y="3345294"/>
            <a:ext cx="825120" cy="55254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42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Bab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Bunny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- Yo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perreo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sola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1" name="Cuadro de texto 24"/>
          <p:cNvSpPr/>
          <p:nvPr/>
        </p:nvSpPr>
        <p:spPr>
          <a:xfrm>
            <a:off x="5834342" y="4080557"/>
            <a:ext cx="972306" cy="641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47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Sebastian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s-ES" sz="1000" spc="-1" dirty="0" err="1">
                <a:solidFill>
                  <a:srgbClr val="000000"/>
                </a:solidFill>
                <a:latin typeface="Calibri" panose="020F0502020204030204"/>
              </a:rPr>
              <a:t>Yatra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Tacones rojos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2" name="Cuadro de texto 24"/>
          <p:cNvSpPr/>
          <p:nvPr/>
        </p:nvSpPr>
        <p:spPr>
          <a:xfrm>
            <a:off x="970154" y="4937221"/>
            <a:ext cx="706904" cy="396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15 Pereza - Princesa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3" name="Cuadro de texto 23"/>
          <p:cNvSpPr/>
          <p:nvPr/>
        </p:nvSpPr>
        <p:spPr>
          <a:xfrm>
            <a:off x="3277428" y="3344060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  <p:sp>
        <p:nvSpPr>
          <p:cNvPr id="44" name="Cuadro de texto 23"/>
          <p:cNvSpPr/>
          <p:nvPr/>
        </p:nvSpPr>
        <p:spPr>
          <a:xfrm>
            <a:off x="6697844" y="4124881"/>
            <a:ext cx="842180" cy="682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48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Juan </a:t>
            </a:r>
            <a:r>
              <a:rPr lang="es-ES" sz="1000" b="0" strike="noStrike" spc="-1" dirty="0" err="1">
                <a:solidFill>
                  <a:srgbClr val="000000"/>
                </a:solidFill>
                <a:latin typeface="Calibri" panose="020F0502020204030204"/>
              </a:rPr>
              <a:t>Magan</a:t>
            </a:r>
            <a:r>
              <a:rPr lang="es-ES" sz="1000" b="0" strike="noStrike" spc="-1" dirty="0">
                <a:solidFill>
                  <a:srgbClr val="000000"/>
                </a:solidFill>
                <a:latin typeface="Calibri" panose="020F0502020204030204"/>
              </a:rPr>
              <a:t> – </a:t>
            </a:r>
            <a:r>
              <a:rPr lang="es-ES" sz="1000" spc="-1" dirty="0">
                <a:solidFill>
                  <a:srgbClr val="000000"/>
                </a:solidFill>
                <a:latin typeface="Calibri" panose="020F0502020204030204"/>
              </a:rPr>
              <a:t>Ayer la vi</a:t>
            </a:r>
            <a:endParaRPr lang="es-ES" sz="1000" b="0" strike="noStrike" spc="-1" dirty="0">
              <a:latin typeface="Arial" panose="020B0604020202020204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10.93834645669295,&quot;left&quot;:45.6992125984252,&quot;top&quot;:51.05409448818897,&quot;width&quot;:860.1338582677166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aeece3c5-2e6a-4bcf-acf2-6ee49669618d}" enabled="1" method="Privileged" siteId="{cf36141c-ddd7-45a7-b073-111f66d0b30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11960</Words>
  <Application>Microsoft Office PowerPoint</Application>
  <PresentationFormat>Widescreen</PresentationFormat>
  <Paragraphs>1800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微软雅黑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nuria</dc:creator>
  <cp:lastModifiedBy>Jesus Angel Señoran Lopez</cp:lastModifiedBy>
  <cp:revision>36</cp:revision>
  <dcterms:created xsi:type="dcterms:W3CDTF">2025-08-18T15:24:00Z</dcterms:created>
  <dcterms:modified xsi:type="dcterms:W3CDTF">2025-12-14T21:53:29Z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3082-12.2.0.21931</vt:lpwstr>
  </property>
  <property fmtid="{D5CDD505-2E9C-101B-9397-08002B2CF9AE}" pid="3" name="ICV">
    <vt:lpwstr>4F93CE18E03A4E3B94AE9C14A53313DC_11</vt:lpwstr>
  </property>
</Properties>
</file>